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 id="2147483793" r:id="rId6"/>
    <p:sldMasterId id="2147483805" r:id="rId7"/>
    <p:sldMasterId id="2147483818" r:id="rId8"/>
  </p:sldMasterIdLst>
  <p:notesMasterIdLst>
    <p:notesMasterId r:id="rId115"/>
  </p:notesMasterIdLst>
  <p:handoutMasterIdLst>
    <p:handoutMasterId r:id="rId116"/>
  </p:handoutMasterIdLst>
  <p:sldIdLst>
    <p:sldId id="3260" r:id="rId9"/>
    <p:sldId id="3296" r:id="rId10"/>
    <p:sldId id="3255" r:id="rId11"/>
    <p:sldId id="3261" r:id="rId12"/>
    <p:sldId id="3264" r:id="rId13"/>
    <p:sldId id="3269" r:id="rId14"/>
    <p:sldId id="3267" r:id="rId15"/>
    <p:sldId id="3265" r:id="rId16"/>
    <p:sldId id="3262" r:id="rId17"/>
    <p:sldId id="3271" r:id="rId18"/>
    <p:sldId id="3286" r:id="rId19"/>
    <p:sldId id="3337" r:id="rId20"/>
    <p:sldId id="3282" r:id="rId21"/>
    <p:sldId id="3283" r:id="rId22"/>
    <p:sldId id="3273" r:id="rId23"/>
    <p:sldId id="3288" r:id="rId24"/>
    <p:sldId id="3338" r:id="rId25"/>
    <p:sldId id="3339" r:id="rId26"/>
    <p:sldId id="3285" r:id="rId27"/>
    <p:sldId id="3293" r:id="rId28"/>
    <p:sldId id="3294" r:id="rId29"/>
    <p:sldId id="3334" r:id="rId30"/>
    <p:sldId id="3307" r:id="rId31"/>
    <p:sldId id="3308" r:id="rId32"/>
    <p:sldId id="3309" r:id="rId33"/>
    <p:sldId id="3311" r:id="rId34"/>
    <p:sldId id="3312" r:id="rId35"/>
    <p:sldId id="3321" r:id="rId36"/>
    <p:sldId id="3322" r:id="rId37"/>
    <p:sldId id="3325" r:id="rId38"/>
    <p:sldId id="3335" r:id="rId39"/>
    <p:sldId id="3336" r:id="rId40"/>
    <p:sldId id="3331" r:id="rId41"/>
    <p:sldId id="3332" r:id="rId42"/>
    <p:sldId id="3340" r:id="rId43"/>
    <p:sldId id="3300" r:id="rId44"/>
    <p:sldId id="3301" r:id="rId45"/>
    <p:sldId id="3302" r:id="rId46"/>
    <p:sldId id="3280" r:id="rId47"/>
    <p:sldId id="3275" r:id="rId48"/>
    <p:sldId id="3270" r:id="rId49"/>
    <p:sldId id="3272" r:id="rId50"/>
    <p:sldId id="3278" r:id="rId51"/>
    <p:sldId id="3341" r:id="rId52"/>
    <p:sldId id="3342" r:id="rId53"/>
    <p:sldId id="3343" r:id="rId54"/>
    <p:sldId id="3344" r:id="rId55"/>
    <p:sldId id="3345" r:id="rId56"/>
    <p:sldId id="3346" r:id="rId57"/>
    <p:sldId id="3347" r:id="rId58"/>
    <p:sldId id="3348" r:id="rId59"/>
    <p:sldId id="3349" r:id="rId60"/>
    <p:sldId id="3350" r:id="rId61"/>
    <p:sldId id="3351" r:id="rId62"/>
    <p:sldId id="3352" r:id="rId63"/>
    <p:sldId id="3353" r:id="rId64"/>
    <p:sldId id="3354" r:id="rId65"/>
    <p:sldId id="3362" r:id="rId66"/>
    <p:sldId id="3363" r:id="rId67"/>
    <p:sldId id="3364" r:id="rId68"/>
    <p:sldId id="3365" r:id="rId69"/>
    <p:sldId id="3366" r:id="rId70"/>
    <p:sldId id="3367" r:id="rId71"/>
    <p:sldId id="3368" r:id="rId72"/>
    <p:sldId id="3369" r:id="rId73"/>
    <p:sldId id="3370" r:id="rId74"/>
    <p:sldId id="3371" r:id="rId75"/>
    <p:sldId id="3372" r:id="rId76"/>
    <p:sldId id="3373" r:id="rId77"/>
    <p:sldId id="3374" r:id="rId78"/>
    <p:sldId id="3375" r:id="rId79"/>
    <p:sldId id="3376" r:id="rId80"/>
    <p:sldId id="3377" r:id="rId81"/>
    <p:sldId id="3378" r:id="rId82"/>
    <p:sldId id="3379" r:id="rId83"/>
    <p:sldId id="3380" r:id="rId84"/>
    <p:sldId id="3381" r:id="rId85"/>
    <p:sldId id="3382" r:id="rId86"/>
    <p:sldId id="3383" r:id="rId87"/>
    <p:sldId id="3384" r:id="rId88"/>
    <p:sldId id="3385" r:id="rId89"/>
    <p:sldId id="3386" r:id="rId90"/>
    <p:sldId id="3387" r:id="rId91"/>
    <p:sldId id="3388" r:id="rId92"/>
    <p:sldId id="3389" r:id="rId93"/>
    <p:sldId id="3390" r:id="rId94"/>
    <p:sldId id="3391" r:id="rId95"/>
    <p:sldId id="3392" r:id="rId96"/>
    <p:sldId id="3393" r:id="rId97"/>
    <p:sldId id="3394" r:id="rId98"/>
    <p:sldId id="3395" r:id="rId99"/>
    <p:sldId id="3396" r:id="rId100"/>
    <p:sldId id="3397" r:id="rId101"/>
    <p:sldId id="3398" r:id="rId102"/>
    <p:sldId id="3399" r:id="rId103"/>
    <p:sldId id="3400" r:id="rId104"/>
    <p:sldId id="3401" r:id="rId105"/>
    <p:sldId id="3402" r:id="rId106"/>
    <p:sldId id="3403" r:id="rId107"/>
    <p:sldId id="3404" r:id="rId108"/>
    <p:sldId id="3405" r:id="rId109"/>
    <p:sldId id="3406" r:id="rId110"/>
    <p:sldId id="3407" r:id="rId111"/>
    <p:sldId id="3408" r:id="rId112"/>
    <p:sldId id="3409" r:id="rId113"/>
    <p:sldId id="3410" r:id="rId114"/>
  </p:sldIdLst>
  <p:sldSz cx="12192000" cy="6858000"/>
  <p:notesSz cx="6858000" cy="9144000"/>
  <p:custDataLst>
    <p:tags r:id="rId1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NTON Amelia" initials="LA" lastIdx="95" clrIdx="0">
    <p:extLst>
      <p:ext uri="{19B8F6BF-5375-455C-9EA6-DF929625EA0E}">
        <p15:presenceInfo xmlns:p15="http://schemas.microsoft.com/office/powerpoint/2012/main" userId="S::amelia.linton@hexagon.com::5347cd64-fddb-4386-953c-2e1fcc4b067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a:srgbClr val="008CB1"/>
    <a:srgbClr val="9AD4E2"/>
    <a:srgbClr val="B2D26E"/>
    <a:srgbClr val="0F5F7E"/>
    <a:srgbClr val="393B40"/>
    <a:srgbClr val="3E9F29"/>
    <a:srgbClr val="4BAD91"/>
    <a:srgbClr val="002D42"/>
    <a:srgbClr val="04C4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030" autoAdjust="0"/>
    <p:restoredTop sz="76512" autoAdjust="0"/>
  </p:normalViewPr>
  <p:slideViewPr>
    <p:cSldViewPr snapToGrid="0" snapToObjects="1">
      <p:cViewPr varScale="1">
        <p:scale>
          <a:sx n="84" d="100"/>
          <a:sy n="84" d="100"/>
        </p:scale>
        <p:origin x="972" y="96"/>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117" Type="http://schemas.openxmlformats.org/officeDocument/2006/relationships/tags" Target="tags/tag1.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slide" Target="slides/slide60.xml"/><Relationship Id="rId84" Type="http://schemas.openxmlformats.org/officeDocument/2006/relationships/slide" Target="slides/slide76.xml"/><Relationship Id="rId89" Type="http://schemas.openxmlformats.org/officeDocument/2006/relationships/slide" Target="slides/slide81.xml"/><Relationship Id="rId112" Type="http://schemas.openxmlformats.org/officeDocument/2006/relationships/slide" Target="slides/slide104.xml"/><Relationship Id="rId16" Type="http://schemas.openxmlformats.org/officeDocument/2006/relationships/slide" Target="slides/slide8.xml"/><Relationship Id="rId107" Type="http://schemas.openxmlformats.org/officeDocument/2006/relationships/slide" Target="slides/slide99.xml"/><Relationship Id="rId11" Type="http://schemas.openxmlformats.org/officeDocument/2006/relationships/slide" Target="slides/slide3.xml"/><Relationship Id="rId32" Type="http://schemas.openxmlformats.org/officeDocument/2006/relationships/slide" Target="slides/slide24.xml"/><Relationship Id="rId37" Type="http://schemas.openxmlformats.org/officeDocument/2006/relationships/slide" Target="slides/slide29.xml"/><Relationship Id="rId53" Type="http://schemas.openxmlformats.org/officeDocument/2006/relationships/slide" Target="slides/slide45.xml"/><Relationship Id="rId58" Type="http://schemas.openxmlformats.org/officeDocument/2006/relationships/slide" Target="slides/slide50.xml"/><Relationship Id="rId74" Type="http://schemas.openxmlformats.org/officeDocument/2006/relationships/slide" Target="slides/slide66.xml"/><Relationship Id="rId79" Type="http://schemas.openxmlformats.org/officeDocument/2006/relationships/slide" Target="slides/slide71.xml"/><Relationship Id="rId102" Type="http://schemas.openxmlformats.org/officeDocument/2006/relationships/slide" Target="slides/slide94.xml"/><Relationship Id="rId5" Type="http://schemas.openxmlformats.org/officeDocument/2006/relationships/slideMaster" Target="slideMasters/slideMaster1.xml"/><Relationship Id="rId61" Type="http://schemas.openxmlformats.org/officeDocument/2006/relationships/slide" Target="slides/slide53.xml"/><Relationship Id="rId82" Type="http://schemas.openxmlformats.org/officeDocument/2006/relationships/slide" Target="slides/slide74.xml"/><Relationship Id="rId90" Type="http://schemas.openxmlformats.org/officeDocument/2006/relationships/slide" Target="slides/slide82.xml"/><Relationship Id="rId95" Type="http://schemas.openxmlformats.org/officeDocument/2006/relationships/slide" Target="slides/slide87.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slide" Target="slides/slide61.xml"/><Relationship Id="rId77" Type="http://schemas.openxmlformats.org/officeDocument/2006/relationships/slide" Target="slides/slide69.xml"/><Relationship Id="rId100" Type="http://schemas.openxmlformats.org/officeDocument/2006/relationships/slide" Target="slides/slide92.xml"/><Relationship Id="rId105" Type="http://schemas.openxmlformats.org/officeDocument/2006/relationships/slide" Target="slides/slide97.xml"/><Relationship Id="rId113" Type="http://schemas.openxmlformats.org/officeDocument/2006/relationships/slide" Target="slides/slide105.xml"/><Relationship Id="rId118" Type="http://schemas.openxmlformats.org/officeDocument/2006/relationships/commentAuthors" Target="commentAuthors.xml"/><Relationship Id="rId8" Type="http://schemas.openxmlformats.org/officeDocument/2006/relationships/slideMaster" Target="slideMasters/slideMaster4.xml"/><Relationship Id="rId51" Type="http://schemas.openxmlformats.org/officeDocument/2006/relationships/slide" Target="slides/slide43.xml"/><Relationship Id="rId72" Type="http://schemas.openxmlformats.org/officeDocument/2006/relationships/slide" Target="slides/slide64.xml"/><Relationship Id="rId80" Type="http://schemas.openxmlformats.org/officeDocument/2006/relationships/slide" Target="slides/slide72.xml"/><Relationship Id="rId85" Type="http://schemas.openxmlformats.org/officeDocument/2006/relationships/slide" Target="slides/slide77.xml"/><Relationship Id="rId93" Type="http://schemas.openxmlformats.org/officeDocument/2006/relationships/slide" Target="slides/slide85.xml"/><Relationship Id="rId98" Type="http://schemas.openxmlformats.org/officeDocument/2006/relationships/slide" Target="slides/slide90.xml"/><Relationship Id="rId12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103" Type="http://schemas.openxmlformats.org/officeDocument/2006/relationships/slide" Target="slides/slide95.xml"/><Relationship Id="rId108" Type="http://schemas.openxmlformats.org/officeDocument/2006/relationships/slide" Target="slides/slide100.xml"/><Relationship Id="rId116" Type="http://schemas.openxmlformats.org/officeDocument/2006/relationships/handoutMaster" Target="handoutMasters/handoutMaster1.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slide" Target="slides/slide67.xml"/><Relationship Id="rId83" Type="http://schemas.openxmlformats.org/officeDocument/2006/relationships/slide" Target="slides/slide75.xml"/><Relationship Id="rId88" Type="http://schemas.openxmlformats.org/officeDocument/2006/relationships/slide" Target="slides/slide80.xml"/><Relationship Id="rId91" Type="http://schemas.openxmlformats.org/officeDocument/2006/relationships/slide" Target="slides/slide83.xml"/><Relationship Id="rId96" Type="http://schemas.openxmlformats.org/officeDocument/2006/relationships/slide" Target="slides/slide88.xml"/><Relationship Id="rId111" Type="http://schemas.openxmlformats.org/officeDocument/2006/relationships/slide" Target="slides/slide103.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6" Type="http://schemas.openxmlformats.org/officeDocument/2006/relationships/slide" Target="slides/slide98.xml"/><Relationship Id="rId114" Type="http://schemas.openxmlformats.org/officeDocument/2006/relationships/slide" Target="slides/slide106.xml"/><Relationship Id="rId119" Type="http://schemas.openxmlformats.org/officeDocument/2006/relationships/presProps" Target="presProps.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slide" Target="slides/slide70.xml"/><Relationship Id="rId81" Type="http://schemas.openxmlformats.org/officeDocument/2006/relationships/slide" Target="slides/slide73.xml"/><Relationship Id="rId86" Type="http://schemas.openxmlformats.org/officeDocument/2006/relationships/slide" Target="slides/slide78.xml"/><Relationship Id="rId94" Type="http://schemas.openxmlformats.org/officeDocument/2006/relationships/slide" Target="slides/slide86.xml"/><Relationship Id="rId99" Type="http://schemas.openxmlformats.org/officeDocument/2006/relationships/slide" Target="slides/slide91.xml"/><Relationship Id="rId101" Type="http://schemas.openxmlformats.org/officeDocument/2006/relationships/slide" Target="slides/slide93.xml"/><Relationship Id="rId122"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109" Type="http://schemas.openxmlformats.org/officeDocument/2006/relationships/slide" Target="slides/slide10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6" Type="http://schemas.openxmlformats.org/officeDocument/2006/relationships/slide" Target="slides/slide68.xml"/><Relationship Id="rId97" Type="http://schemas.openxmlformats.org/officeDocument/2006/relationships/slide" Target="slides/slide89.xml"/><Relationship Id="rId104" Type="http://schemas.openxmlformats.org/officeDocument/2006/relationships/slide" Target="slides/slide96.xml"/><Relationship Id="rId120" Type="http://schemas.openxmlformats.org/officeDocument/2006/relationships/viewProps" Target="viewProps.xml"/><Relationship Id="rId7" Type="http://schemas.openxmlformats.org/officeDocument/2006/relationships/slideMaster" Target="slideMasters/slideMaster3.xml"/><Relationship Id="rId71" Type="http://schemas.openxmlformats.org/officeDocument/2006/relationships/slide" Target="slides/slide63.xml"/><Relationship Id="rId92" Type="http://schemas.openxmlformats.org/officeDocument/2006/relationships/slide" Target="slides/slide84.xml"/><Relationship Id="rId2" Type="http://schemas.openxmlformats.org/officeDocument/2006/relationships/customXml" Target="../customXml/item2.xml"/><Relationship Id="rId29" Type="http://schemas.openxmlformats.org/officeDocument/2006/relationships/slide" Target="slides/slide21.xml"/><Relationship Id="rId24" Type="http://schemas.openxmlformats.org/officeDocument/2006/relationships/slide" Target="slides/slide16.xml"/><Relationship Id="rId40" Type="http://schemas.openxmlformats.org/officeDocument/2006/relationships/slide" Target="slides/slide32.xml"/><Relationship Id="rId45" Type="http://schemas.openxmlformats.org/officeDocument/2006/relationships/slide" Target="slides/slide37.xml"/><Relationship Id="rId66" Type="http://schemas.openxmlformats.org/officeDocument/2006/relationships/slide" Target="slides/slide58.xml"/><Relationship Id="rId87" Type="http://schemas.openxmlformats.org/officeDocument/2006/relationships/slide" Target="slides/slide79.xml"/><Relationship Id="rId110" Type="http://schemas.openxmlformats.org/officeDocument/2006/relationships/slide" Target="slides/slide102.xml"/><Relationship Id="rId11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2E14765-C6A0-6946-9531-2DB999950C7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D4E8C9D-3FD3-7648-BF65-028D7C5A5EB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6E6388B-1C86-ED4E-AF7D-E6D54EFBC830}" type="datetimeFigureOut">
              <a:rPr lang="en-US" smtClean="0"/>
              <a:t>6/10/2019</a:t>
            </a:fld>
            <a:endParaRPr lang="en-US"/>
          </a:p>
        </p:txBody>
      </p:sp>
      <p:sp>
        <p:nvSpPr>
          <p:cNvPr id="4" name="Footer Placeholder 3">
            <a:extLst>
              <a:ext uri="{FF2B5EF4-FFF2-40B4-BE49-F238E27FC236}">
                <a16:creationId xmlns:a16="http://schemas.microsoft.com/office/drawing/2014/main" id="{8AD9B593-F95F-9A4D-9954-10698D1B92B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a:t>Confidential</a:t>
            </a:r>
          </a:p>
        </p:txBody>
      </p:sp>
      <p:sp>
        <p:nvSpPr>
          <p:cNvPr id="5" name="Slide Number Placeholder 4">
            <a:extLst>
              <a:ext uri="{FF2B5EF4-FFF2-40B4-BE49-F238E27FC236}">
                <a16:creationId xmlns:a16="http://schemas.microsoft.com/office/drawing/2014/main" id="{C2EBFCB1-BC00-8441-95BA-D7F73769F3E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405F0EA-199E-9444-8401-A922057F82DE}" type="slidenum">
              <a:rPr lang="en-US" smtClean="0"/>
              <a:t>‹#›</a:t>
            </a:fld>
            <a:endParaRPr lang="en-US"/>
          </a:p>
        </p:txBody>
      </p:sp>
    </p:spTree>
    <p:extLst>
      <p:ext uri="{BB962C8B-B14F-4D97-AF65-F5344CB8AC3E}">
        <p14:creationId xmlns:p14="http://schemas.microsoft.com/office/powerpoint/2010/main" val="276762415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59521E-1A11-CA4D-967D-8D9244BC70EB}" type="datetimeFigureOut">
              <a:rPr lang="en-US" smtClean="0"/>
              <a:t>6/10/2019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a:t>Confidential</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B5857B-6BAE-944B-AAB1-ECC8570D1349}" type="slidenum">
              <a:rPr lang="en-US" smtClean="0"/>
              <a:t>‹#›</a:t>
            </a:fld>
            <a:endParaRPr lang="en-US"/>
          </a:p>
        </p:txBody>
      </p:sp>
    </p:spTree>
    <p:extLst>
      <p:ext uri="{BB962C8B-B14F-4D97-AF65-F5344CB8AC3E}">
        <p14:creationId xmlns:p14="http://schemas.microsoft.com/office/powerpoint/2010/main" val="4033131436"/>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xfrm>
            <a:off x="439738" y="711200"/>
            <a:ext cx="6318250" cy="35544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xfrm>
            <a:off x="719138" y="4503738"/>
            <a:ext cx="5757862" cy="42656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latin typeface="Arial" panose="020B0604020202020204" pitchFamily="34" charset="0"/>
              </a:rPr>
              <a:t>There are actually</a:t>
            </a:r>
            <a:r>
              <a:rPr lang="en-US" altLang="en-US" baseline="0" dirty="0" smtClean="0">
                <a:latin typeface="Arial" panose="020B0604020202020204" pitchFamily="34" charset="0"/>
              </a:rPr>
              <a:t> 3 “NAD 83”s, NAD 83(2011), NAD 83(PA11) and NAD 83(MA11)</a:t>
            </a:r>
          </a:p>
          <a:p>
            <a:r>
              <a:rPr lang="en-US" altLang="en-US" baseline="0" dirty="0" smtClean="0">
                <a:latin typeface="Arial" panose="020B0604020202020204" pitchFamily="34" charset="0"/>
              </a:rPr>
              <a:t>There are also many more vertical datums than NAVD 88 in the NSRS, each one for specific states or territories that have no line of sight to CONUS/Alaska</a:t>
            </a:r>
          </a:p>
          <a:p>
            <a:endParaRPr lang="en-US" altLang="en-US" dirty="0" smtClean="0">
              <a:latin typeface="Arial" panose="020B0604020202020204" pitchFamily="34" charset="0"/>
            </a:endParaRPr>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0888" indent="-288925">
              <a:defRPr>
                <a:solidFill>
                  <a:schemeClr val="tx1"/>
                </a:solidFill>
                <a:latin typeface="Calibri" panose="020F0502020204030204" pitchFamily="34" charset="0"/>
                <a:cs typeface="Arial" panose="020B0604020202020204" pitchFamily="34" charset="0"/>
              </a:defRPr>
            </a:lvl2pPr>
            <a:lvl3pPr marL="1155700" indent="-230188">
              <a:defRPr>
                <a:solidFill>
                  <a:schemeClr val="tx1"/>
                </a:solidFill>
                <a:latin typeface="Calibri" panose="020F0502020204030204" pitchFamily="34" charset="0"/>
                <a:cs typeface="Arial" panose="020B0604020202020204" pitchFamily="34" charset="0"/>
              </a:defRPr>
            </a:lvl3pPr>
            <a:lvl4pPr marL="1617663" indent="-230188">
              <a:defRPr>
                <a:solidFill>
                  <a:schemeClr val="tx1"/>
                </a:solidFill>
                <a:latin typeface="Calibri" panose="020F0502020204030204" pitchFamily="34" charset="0"/>
                <a:cs typeface="Arial" panose="020B0604020202020204" pitchFamily="34" charset="0"/>
              </a:defRPr>
            </a:lvl4pPr>
            <a:lvl5pPr marL="2079625" indent="-230188">
              <a:defRPr>
                <a:solidFill>
                  <a:schemeClr val="tx1"/>
                </a:solidFill>
                <a:latin typeface="Calibri" panose="020F0502020204030204" pitchFamily="34" charset="0"/>
                <a:cs typeface="Arial" panose="020B0604020202020204" pitchFamily="34" charset="0"/>
              </a:defRPr>
            </a:lvl5pPr>
            <a:lvl6pPr marL="2536825" indent="-2301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94025" indent="-2301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51225" indent="-2301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08425" indent="-2301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9DE17E66-F503-4D3E-9069-C1154B4D8EF3}" type="slidenum">
              <a:rPr lang="en-US" altLang="en-US" smtClean="0"/>
              <a:pPr/>
              <a:t>8</a:t>
            </a:fld>
            <a:endParaRPr lang="en-US" altLang="en-US" smtClean="0"/>
          </a:p>
        </p:txBody>
      </p:sp>
    </p:spTree>
    <p:extLst>
      <p:ext uri="{BB962C8B-B14F-4D97-AF65-F5344CB8AC3E}">
        <p14:creationId xmlns:p14="http://schemas.microsoft.com/office/powerpoint/2010/main" val="30912978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2014" indent="-289358">
              <a:defRPr>
                <a:solidFill>
                  <a:schemeClr val="tx1"/>
                </a:solidFill>
                <a:latin typeface="Calibri" panose="020F0502020204030204" pitchFamily="34" charset="0"/>
                <a:cs typeface="Arial" panose="020B0604020202020204" pitchFamily="34" charset="0"/>
              </a:defRPr>
            </a:lvl2pPr>
            <a:lvl3pPr marL="1157434" indent="-230533">
              <a:defRPr>
                <a:solidFill>
                  <a:schemeClr val="tx1"/>
                </a:solidFill>
                <a:latin typeface="Calibri" panose="020F0502020204030204" pitchFamily="34" charset="0"/>
                <a:cs typeface="Arial" panose="020B0604020202020204" pitchFamily="34" charset="0"/>
              </a:defRPr>
            </a:lvl3pPr>
            <a:lvl4pPr marL="1620089" indent="-230533">
              <a:defRPr>
                <a:solidFill>
                  <a:schemeClr val="tx1"/>
                </a:solidFill>
                <a:latin typeface="Calibri" panose="020F0502020204030204" pitchFamily="34" charset="0"/>
                <a:cs typeface="Arial" panose="020B0604020202020204" pitchFamily="34" charset="0"/>
              </a:defRPr>
            </a:lvl4pPr>
            <a:lvl5pPr marL="2082744" indent="-230533">
              <a:defRPr>
                <a:solidFill>
                  <a:schemeClr val="tx1"/>
                </a:solidFill>
                <a:latin typeface="Calibri" panose="020F0502020204030204" pitchFamily="34" charset="0"/>
                <a:cs typeface="Arial" panose="020B0604020202020204" pitchFamily="34" charset="0"/>
              </a:defRPr>
            </a:lvl5pPr>
            <a:lvl6pPr marL="2540630" indent="-23053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98516" indent="-23053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56402" indent="-23053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14288" indent="-23053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D98D6984-8E5E-478D-8F77-5884F69C3D28}" type="slidenum">
              <a:rPr lang="en-US" altLang="en-US" smtClean="0"/>
              <a:pPr/>
              <a:t>44</a:t>
            </a:fld>
            <a:endParaRPr lang="en-US" altLang="en-US" smtClean="0"/>
          </a:p>
        </p:txBody>
      </p:sp>
    </p:spTree>
    <p:extLst>
      <p:ext uri="{BB962C8B-B14F-4D97-AF65-F5344CB8AC3E}">
        <p14:creationId xmlns:p14="http://schemas.microsoft.com/office/powerpoint/2010/main" val="26608198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2014" indent="-289358">
              <a:defRPr>
                <a:solidFill>
                  <a:schemeClr val="tx1"/>
                </a:solidFill>
                <a:latin typeface="Calibri" panose="020F0502020204030204" pitchFamily="34" charset="0"/>
                <a:cs typeface="Arial" panose="020B0604020202020204" pitchFamily="34" charset="0"/>
              </a:defRPr>
            </a:lvl2pPr>
            <a:lvl3pPr marL="1157434" indent="-230533">
              <a:defRPr>
                <a:solidFill>
                  <a:schemeClr val="tx1"/>
                </a:solidFill>
                <a:latin typeface="Calibri" panose="020F0502020204030204" pitchFamily="34" charset="0"/>
                <a:cs typeface="Arial" panose="020B0604020202020204" pitchFamily="34" charset="0"/>
              </a:defRPr>
            </a:lvl3pPr>
            <a:lvl4pPr marL="1620089" indent="-230533">
              <a:defRPr>
                <a:solidFill>
                  <a:schemeClr val="tx1"/>
                </a:solidFill>
                <a:latin typeface="Calibri" panose="020F0502020204030204" pitchFamily="34" charset="0"/>
                <a:cs typeface="Arial" panose="020B0604020202020204" pitchFamily="34" charset="0"/>
              </a:defRPr>
            </a:lvl4pPr>
            <a:lvl5pPr marL="2082744" indent="-230533">
              <a:defRPr>
                <a:solidFill>
                  <a:schemeClr val="tx1"/>
                </a:solidFill>
                <a:latin typeface="Calibri" panose="020F0502020204030204" pitchFamily="34" charset="0"/>
                <a:cs typeface="Arial" panose="020B0604020202020204" pitchFamily="34" charset="0"/>
              </a:defRPr>
            </a:lvl5pPr>
            <a:lvl6pPr marL="2540630" indent="-23053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98516" indent="-23053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56402" indent="-23053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14288" indent="-23053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D98D6984-8E5E-478D-8F77-5884F69C3D28}" type="slidenum">
              <a:rPr lang="en-US" altLang="en-US" smtClean="0"/>
              <a:pPr/>
              <a:t>45</a:t>
            </a:fld>
            <a:endParaRPr lang="en-US" altLang="en-US" smtClean="0"/>
          </a:p>
        </p:txBody>
      </p:sp>
    </p:spTree>
    <p:extLst>
      <p:ext uri="{BB962C8B-B14F-4D97-AF65-F5344CB8AC3E}">
        <p14:creationId xmlns:p14="http://schemas.microsoft.com/office/powerpoint/2010/main" val="4010444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BB61E35-BFDD-405B-89B5-EDCF0FB433D1}" type="slidenum">
              <a:rPr lang="en-US" altLang="en-US" smtClean="0"/>
              <a:pPr>
                <a:defRPr/>
              </a:pPr>
              <a:t>9</a:t>
            </a:fld>
            <a:endParaRPr lang="en-US" altLang="en-US"/>
          </a:p>
        </p:txBody>
      </p:sp>
    </p:spTree>
    <p:extLst>
      <p:ext uri="{BB962C8B-B14F-4D97-AF65-F5344CB8AC3E}">
        <p14:creationId xmlns:p14="http://schemas.microsoft.com/office/powerpoint/2010/main" val="1712881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2014" indent="-289358">
              <a:defRPr>
                <a:solidFill>
                  <a:schemeClr val="tx1"/>
                </a:solidFill>
                <a:latin typeface="Calibri" panose="020F0502020204030204" pitchFamily="34" charset="0"/>
                <a:cs typeface="Arial" panose="020B0604020202020204" pitchFamily="34" charset="0"/>
              </a:defRPr>
            </a:lvl2pPr>
            <a:lvl3pPr marL="1157434" indent="-230533">
              <a:defRPr>
                <a:solidFill>
                  <a:schemeClr val="tx1"/>
                </a:solidFill>
                <a:latin typeface="Calibri" panose="020F0502020204030204" pitchFamily="34" charset="0"/>
                <a:cs typeface="Arial" panose="020B0604020202020204" pitchFamily="34" charset="0"/>
              </a:defRPr>
            </a:lvl3pPr>
            <a:lvl4pPr marL="1620089" indent="-230533">
              <a:defRPr>
                <a:solidFill>
                  <a:schemeClr val="tx1"/>
                </a:solidFill>
                <a:latin typeface="Calibri" panose="020F0502020204030204" pitchFamily="34" charset="0"/>
                <a:cs typeface="Arial" panose="020B0604020202020204" pitchFamily="34" charset="0"/>
              </a:defRPr>
            </a:lvl4pPr>
            <a:lvl5pPr marL="2082744" indent="-230533">
              <a:defRPr>
                <a:solidFill>
                  <a:schemeClr val="tx1"/>
                </a:solidFill>
                <a:latin typeface="Calibri" panose="020F0502020204030204" pitchFamily="34" charset="0"/>
                <a:cs typeface="Arial" panose="020B0604020202020204" pitchFamily="34" charset="0"/>
              </a:defRPr>
            </a:lvl5pPr>
            <a:lvl6pPr marL="2540630" indent="-23053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98516" indent="-23053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56402" indent="-23053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14288" indent="-23053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D98D6984-8E5E-478D-8F77-5884F69C3D28}" type="slidenum">
              <a:rPr lang="en-US" altLang="en-US" smtClean="0"/>
              <a:pPr/>
              <a:t>10</a:t>
            </a:fld>
            <a:endParaRPr lang="en-US" altLang="en-US" smtClean="0"/>
          </a:p>
        </p:txBody>
      </p:sp>
    </p:spTree>
    <p:extLst>
      <p:ext uri="{BB962C8B-B14F-4D97-AF65-F5344CB8AC3E}">
        <p14:creationId xmlns:p14="http://schemas.microsoft.com/office/powerpoint/2010/main" val="29456239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2014" indent="-289358">
              <a:defRPr>
                <a:solidFill>
                  <a:schemeClr val="tx1"/>
                </a:solidFill>
                <a:latin typeface="Calibri" panose="020F0502020204030204" pitchFamily="34" charset="0"/>
                <a:cs typeface="Arial" panose="020B0604020202020204" pitchFamily="34" charset="0"/>
              </a:defRPr>
            </a:lvl2pPr>
            <a:lvl3pPr marL="1157434" indent="-230533">
              <a:defRPr>
                <a:solidFill>
                  <a:schemeClr val="tx1"/>
                </a:solidFill>
                <a:latin typeface="Calibri" panose="020F0502020204030204" pitchFamily="34" charset="0"/>
                <a:cs typeface="Arial" panose="020B0604020202020204" pitchFamily="34" charset="0"/>
              </a:defRPr>
            </a:lvl3pPr>
            <a:lvl4pPr marL="1620089" indent="-230533">
              <a:defRPr>
                <a:solidFill>
                  <a:schemeClr val="tx1"/>
                </a:solidFill>
                <a:latin typeface="Calibri" panose="020F0502020204030204" pitchFamily="34" charset="0"/>
                <a:cs typeface="Arial" panose="020B0604020202020204" pitchFamily="34" charset="0"/>
              </a:defRPr>
            </a:lvl4pPr>
            <a:lvl5pPr marL="2082744" indent="-230533">
              <a:defRPr>
                <a:solidFill>
                  <a:schemeClr val="tx1"/>
                </a:solidFill>
                <a:latin typeface="Calibri" panose="020F0502020204030204" pitchFamily="34" charset="0"/>
                <a:cs typeface="Arial" panose="020B0604020202020204" pitchFamily="34" charset="0"/>
              </a:defRPr>
            </a:lvl5pPr>
            <a:lvl6pPr marL="2540630" indent="-23053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98516" indent="-23053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56402" indent="-23053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14288" indent="-23053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D98D6984-8E5E-478D-8F77-5884F69C3D28}" type="slidenum">
              <a:rPr lang="en-US" altLang="en-US" smtClean="0"/>
              <a:pPr/>
              <a:t>11</a:t>
            </a:fld>
            <a:endParaRPr lang="en-US" altLang="en-US" smtClean="0"/>
          </a:p>
        </p:txBody>
      </p:sp>
    </p:spTree>
    <p:extLst>
      <p:ext uri="{BB962C8B-B14F-4D97-AF65-F5344CB8AC3E}">
        <p14:creationId xmlns:p14="http://schemas.microsoft.com/office/powerpoint/2010/main" val="41689833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2014" indent="-289358">
              <a:defRPr>
                <a:solidFill>
                  <a:schemeClr val="tx1"/>
                </a:solidFill>
                <a:latin typeface="Calibri" panose="020F0502020204030204" pitchFamily="34" charset="0"/>
                <a:cs typeface="Arial" panose="020B0604020202020204" pitchFamily="34" charset="0"/>
              </a:defRPr>
            </a:lvl2pPr>
            <a:lvl3pPr marL="1157434" indent="-230533">
              <a:defRPr>
                <a:solidFill>
                  <a:schemeClr val="tx1"/>
                </a:solidFill>
                <a:latin typeface="Calibri" panose="020F0502020204030204" pitchFamily="34" charset="0"/>
                <a:cs typeface="Arial" panose="020B0604020202020204" pitchFamily="34" charset="0"/>
              </a:defRPr>
            </a:lvl3pPr>
            <a:lvl4pPr marL="1620089" indent="-230533">
              <a:defRPr>
                <a:solidFill>
                  <a:schemeClr val="tx1"/>
                </a:solidFill>
                <a:latin typeface="Calibri" panose="020F0502020204030204" pitchFamily="34" charset="0"/>
                <a:cs typeface="Arial" panose="020B0604020202020204" pitchFamily="34" charset="0"/>
              </a:defRPr>
            </a:lvl4pPr>
            <a:lvl5pPr marL="2082744" indent="-230533">
              <a:defRPr>
                <a:solidFill>
                  <a:schemeClr val="tx1"/>
                </a:solidFill>
                <a:latin typeface="Calibri" panose="020F0502020204030204" pitchFamily="34" charset="0"/>
                <a:cs typeface="Arial" panose="020B0604020202020204" pitchFamily="34" charset="0"/>
              </a:defRPr>
            </a:lvl5pPr>
            <a:lvl6pPr marL="2540630" indent="-23053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98516" indent="-23053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56402" indent="-23053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14288" indent="-23053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D98D6984-8E5E-478D-8F77-5884F69C3D28}" type="slidenum">
              <a:rPr lang="en-US" altLang="en-US" smtClean="0"/>
              <a:pPr/>
              <a:t>12</a:t>
            </a:fld>
            <a:endParaRPr lang="en-US" altLang="en-US" smtClean="0"/>
          </a:p>
        </p:txBody>
      </p:sp>
    </p:spTree>
    <p:extLst>
      <p:ext uri="{BB962C8B-B14F-4D97-AF65-F5344CB8AC3E}">
        <p14:creationId xmlns:p14="http://schemas.microsoft.com/office/powerpoint/2010/main" val="33283870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Confidential</a:t>
            </a:r>
            <a:endParaRPr lang="en-US"/>
          </a:p>
        </p:txBody>
      </p:sp>
      <p:sp>
        <p:nvSpPr>
          <p:cNvPr id="5" name="Slide Number Placeholder 4"/>
          <p:cNvSpPr>
            <a:spLocks noGrp="1"/>
          </p:cNvSpPr>
          <p:nvPr>
            <p:ph type="sldNum" sz="quarter" idx="11"/>
          </p:nvPr>
        </p:nvSpPr>
        <p:spPr/>
        <p:txBody>
          <a:bodyPr/>
          <a:lstStyle/>
          <a:p>
            <a:fld id="{0DB5857B-6BAE-944B-AAB1-ECC8570D1349}" type="slidenum">
              <a:rPr lang="en-US" smtClean="0"/>
              <a:t>17</a:t>
            </a:fld>
            <a:endParaRPr lang="en-US"/>
          </a:p>
        </p:txBody>
      </p:sp>
    </p:spTree>
    <p:extLst>
      <p:ext uri="{BB962C8B-B14F-4D97-AF65-F5344CB8AC3E}">
        <p14:creationId xmlns:p14="http://schemas.microsoft.com/office/powerpoint/2010/main" val="23079141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Confidential</a:t>
            </a:r>
            <a:endParaRPr lang="en-US"/>
          </a:p>
        </p:txBody>
      </p:sp>
      <p:sp>
        <p:nvSpPr>
          <p:cNvPr id="5" name="Slide Number Placeholder 4"/>
          <p:cNvSpPr>
            <a:spLocks noGrp="1"/>
          </p:cNvSpPr>
          <p:nvPr>
            <p:ph type="sldNum" sz="quarter" idx="11"/>
          </p:nvPr>
        </p:nvSpPr>
        <p:spPr/>
        <p:txBody>
          <a:bodyPr/>
          <a:lstStyle/>
          <a:p>
            <a:fld id="{0DB5857B-6BAE-944B-AAB1-ECC8570D1349}" type="slidenum">
              <a:rPr lang="en-US" smtClean="0"/>
              <a:t>19</a:t>
            </a:fld>
            <a:endParaRPr lang="en-US"/>
          </a:p>
        </p:txBody>
      </p:sp>
    </p:spTree>
    <p:extLst>
      <p:ext uri="{BB962C8B-B14F-4D97-AF65-F5344CB8AC3E}">
        <p14:creationId xmlns:p14="http://schemas.microsoft.com/office/powerpoint/2010/main" val="19517140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Confidential</a:t>
            </a:r>
            <a:endParaRPr lang="en-US"/>
          </a:p>
        </p:txBody>
      </p:sp>
      <p:sp>
        <p:nvSpPr>
          <p:cNvPr id="5" name="Slide Number Placeholder 4"/>
          <p:cNvSpPr>
            <a:spLocks noGrp="1"/>
          </p:cNvSpPr>
          <p:nvPr>
            <p:ph type="sldNum" sz="quarter" idx="11"/>
          </p:nvPr>
        </p:nvSpPr>
        <p:spPr/>
        <p:txBody>
          <a:bodyPr/>
          <a:lstStyle/>
          <a:p>
            <a:fld id="{0DB5857B-6BAE-944B-AAB1-ECC8570D1349}" type="slidenum">
              <a:rPr lang="en-US" smtClean="0"/>
              <a:t>30</a:t>
            </a:fld>
            <a:endParaRPr lang="en-US"/>
          </a:p>
        </p:txBody>
      </p:sp>
    </p:spTree>
    <p:extLst>
      <p:ext uri="{BB962C8B-B14F-4D97-AF65-F5344CB8AC3E}">
        <p14:creationId xmlns:p14="http://schemas.microsoft.com/office/powerpoint/2010/main" val="19933143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40BD6FD3-5A5D-4805-BD37-F08A6BE45B67}" type="slidenum">
              <a:rPr lang="en-US" smtClean="0"/>
              <a:pPr/>
              <a:t>43</a:t>
            </a:fld>
            <a:endParaRPr 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r>
              <a:rPr lang="en-US" dirty="0" smtClean="0"/>
              <a:t>This slide shows what NGS now knows about the error in NAVD 88 itself.  Using a continental geoid computed from the GRACE satellite, a bias and tilt in NAVD 88 has been computed using GPS derived ellipsoid heights on NAVD 88 bench marks.  These are now known errors that exist in all NAVD 88 bench marks.  This datum realization error, relative to the geoid, is over and above the errors from marks moving.</a:t>
            </a:r>
          </a:p>
        </p:txBody>
      </p:sp>
    </p:spTree>
    <p:extLst>
      <p:ext uri="{BB962C8B-B14F-4D97-AF65-F5344CB8AC3E}">
        <p14:creationId xmlns:p14="http://schemas.microsoft.com/office/powerpoint/2010/main" val="3348146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emf"/><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emf"/><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4.xml"/><Relationship Id="rId4" Type="http://schemas.openxmlformats.org/officeDocument/2006/relationships/image" Target="../media/image12.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jpe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2">
    <p:spTree>
      <p:nvGrpSpPr>
        <p:cNvPr id="1" name=""/>
        <p:cNvGrpSpPr/>
        <p:nvPr/>
      </p:nvGrpSpPr>
      <p:grpSpPr>
        <a:xfrm>
          <a:off x="0" y="0"/>
          <a:ext cx="0" cy="0"/>
          <a:chOff x="0" y="0"/>
          <a:chExt cx="0" cy="0"/>
        </a:xfrm>
      </p:grpSpPr>
      <p:pic>
        <p:nvPicPr>
          <p:cNvPr id="12" name="Picture 11" descr="A close up of a logo&#10;&#10;Description automatically generated">
            <a:extLst>
              <a:ext uri="{FF2B5EF4-FFF2-40B4-BE49-F238E27FC236}">
                <a16:creationId xmlns:a16="http://schemas.microsoft.com/office/drawing/2014/main" id="{FD06C295-2447-214E-BBB2-CAF9AE38C1C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Text Placeholder 6">
            <a:extLst>
              <a:ext uri="{FF2B5EF4-FFF2-40B4-BE49-F238E27FC236}">
                <a16:creationId xmlns:a16="http://schemas.microsoft.com/office/drawing/2014/main" id="{65AA7FE6-F340-2A49-A408-820E9F4EFCDF}"/>
              </a:ext>
            </a:extLst>
          </p:cNvPr>
          <p:cNvSpPr>
            <a:spLocks noGrp="1"/>
          </p:cNvSpPr>
          <p:nvPr>
            <p:ph type="body" sz="quarter" idx="11" hasCustomPrompt="1"/>
          </p:nvPr>
        </p:nvSpPr>
        <p:spPr>
          <a:xfrm>
            <a:off x="7825577" y="3182671"/>
            <a:ext cx="3803125" cy="804775"/>
          </a:xfrm>
          <a:prstGeom prst="rect">
            <a:avLst/>
          </a:prstGeom>
        </p:spPr>
        <p:txBody>
          <a:bodyPr/>
          <a:lstStyle>
            <a:lvl1pPr marL="0" indent="0">
              <a:buNone/>
              <a:defRPr sz="2400" b="1" i="0">
                <a:solidFill>
                  <a:schemeClr val="tx1"/>
                </a:solidFill>
                <a:latin typeface="Arial" panose="020B0604020202020204" pitchFamily="34" charset="0"/>
                <a:cs typeface="Arial" panose="020B0604020202020204" pitchFamily="34" charset="0"/>
              </a:defRPr>
            </a:lvl1pPr>
            <a:lvl2pPr marL="9525" indent="0">
              <a:buNone/>
              <a:tabLst/>
              <a:defRPr sz="1800" b="0" i="0">
                <a:solidFill>
                  <a:schemeClr val="tx1"/>
                </a:solidFill>
                <a:latin typeface="Arial" panose="020B0604020202020204" pitchFamily="34" charset="0"/>
                <a:cs typeface="Arial" panose="020B0604020202020204" pitchFamily="34" charset="0"/>
              </a:defRPr>
            </a:lvl2pPr>
            <a:lvl3pPr marL="914400" indent="0">
              <a:buNone/>
              <a:defRPr sz="1800" b="0" i="0">
                <a:solidFill>
                  <a:schemeClr val="tx1"/>
                </a:solidFill>
                <a:latin typeface="Arial" panose="020B0604020202020204" pitchFamily="34" charset="0"/>
                <a:cs typeface="Arial" panose="020B0604020202020204" pitchFamily="34" charset="0"/>
              </a:defRPr>
            </a:lvl3pPr>
            <a:lvl4pPr marL="1371600" indent="0">
              <a:buNone/>
              <a:defRPr sz="1800" b="0" i="0">
                <a:solidFill>
                  <a:schemeClr val="tx1"/>
                </a:solidFill>
                <a:latin typeface="Arial" panose="020B0604020202020204" pitchFamily="34" charset="0"/>
                <a:cs typeface="Arial" panose="020B0604020202020204" pitchFamily="34" charset="0"/>
              </a:defRPr>
            </a:lvl4pPr>
            <a:lvl5pPr marL="1828800" indent="0">
              <a:buNone/>
              <a:defRPr sz="1800" b="0" i="0">
                <a:solidFill>
                  <a:schemeClr val="tx1"/>
                </a:solidFill>
                <a:latin typeface="Arial" panose="020B0604020202020204" pitchFamily="34" charset="0"/>
                <a:cs typeface="Arial" panose="020B0604020202020204" pitchFamily="34" charset="0"/>
              </a:defRPr>
            </a:lvl5pPr>
          </a:lstStyle>
          <a:p>
            <a:pPr lvl="0"/>
            <a:r>
              <a:rPr lang="en-US" dirty="0"/>
              <a:t>Edit master text styles</a:t>
            </a:r>
          </a:p>
        </p:txBody>
      </p:sp>
      <p:pic>
        <p:nvPicPr>
          <p:cNvPr id="10" name="Picture 9">
            <a:extLst>
              <a:ext uri="{FF2B5EF4-FFF2-40B4-BE49-F238E27FC236}">
                <a16:creationId xmlns:a16="http://schemas.microsoft.com/office/drawing/2014/main" id="{34F97E3C-6B69-E747-83E0-F68B72835E2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565949" y="1644033"/>
            <a:ext cx="2662008" cy="828321"/>
          </a:xfrm>
          <a:prstGeom prst="rect">
            <a:avLst/>
          </a:prstGeom>
        </p:spPr>
      </p:pic>
      <p:sp>
        <p:nvSpPr>
          <p:cNvPr id="5" name="Text Placeholder 36">
            <a:extLst>
              <a:ext uri="{FF2B5EF4-FFF2-40B4-BE49-F238E27FC236}">
                <a16:creationId xmlns:a16="http://schemas.microsoft.com/office/drawing/2014/main" id="{13660329-4F14-4E41-90F3-051C8110020F}"/>
              </a:ext>
            </a:extLst>
          </p:cNvPr>
          <p:cNvSpPr>
            <a:spLocks noGrp="1"/>
          </p:cNvSpPr>
          <p:nvPr>
            <p:ph type="body" sz="quarter" idx="13"/>
          </p:nvPr>
        </p:nvSpPr>
        <p:spPr>
          <a:xfrm>
            <a:off x="7827264" y="4328361"/>
            <a:ext cx="3801438" cy="310896"/>
          </a:xfrm>
          <a:prstGeom prst="rect">
            <a:avLst/>
          </a:prstGeom>
        </p:spPr>
        <p:txBody>
          <a:bodyPr tIns="0" bIns="0" anchor="ctr" anchorCtr="0"/>
          <a:lstStyle>
            <a:lvl1pPr marL="0" indent="0">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6" name="Subtitle 2">
            <a:extLst>
              <a:ext uri="{FF2B5EF4-FFF2-40B4-BE49-F238E27FC236}">
                <a16:creationId xmlns:a16="http://schemas.microsoft.com/office/drawing/2014/main" id="{61D07006-1BF2-FD4B-BC9B-82B7C7624E1F}"/>
              </a:ext>
            </a:extLst>
          </p:cNvPr>
          <p:cNvSpPr>
            <a:spLocks noGrp="1"/>
          </p:cNvSpPr>
          <p:nvPr>
            <p:ph type="subTitle" idx="1"/>
          </p:nvPr>
        </p:nvSpPr>
        <p:spPr>
          <a:xfrm>
            <a:off x="7825577" y="4008921"/>
            <a:ext cx="3801438" cy="310896"/>
          </a:xfrm>
          <a:prstGeom prst="rect">
            <a:avLst/>
          </a:prstGeom>
        </p:spPr>
        <p:txBody>
          <a:bodyPr>
            <a:noAutofit/>
          </a:bodyPr>
          <a:lstStyle>
            <a:lvl1pPr marL="0" indent="0" algn="l" defTabSz="685749" rtl="0" eaLnBrk="1" latinLnBrk="0" hangingPunct="1">
              <a:spcAft>
                <a:spcPts val="450"/>
              </a:spcAft>
              <a:buNone/>
              <a:defRPr lang="en-US" sz="1800" kern="1200" dirty="0">
                <a:solidFill>
                  <a:schemeClr val="tx1"/>
                </a:solidFill>
                <a:latin typeface="Arial" panose="020B0604020202020204" pitchFamily="34" charset="0"/>
                <a:ea typeface="+mn-ea"/>
                <a:cs typeface="Arial" panose="020B0604020202020204" pitchFamily="34" charset="0"/>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dirty="0"/>
              <a:t>Click to edit Master subtitle style</a:t>
            </a:r>
          </a:p>
        </p:txBody>
      </p:sp>
    </p:spTree>
    <p:extLst>
      <p:ext uri="{BB962C8B-B14F-4D97-AF65-F5344CB8AC3E}">
        <p14:creationId xmlns:p14="http://schemas.microsoft.com/office/powerpoint/2010/main" val="36122530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B43946BE-DD13-42BA-AA41-931468757051}"/>
              </a:ext>
            </a:extLst>
          </p:cNvPr>
          <p:cNvSpPr>
            <a:spLocks noGrp="1"/>
          </p:cNvSpPr>
          <p:nvPr>
            <p:ph type="pic" sz="quarter" idx="10"/>
          </p:nvPr>
        </p:nvSpPr>
        <p:spPr>
          <a:xfrm>
            <a:off x="0" y="0"/>
            <a:ext cx="12192000" cy="5865505"/>
          </a:xfrm>
          <a:prstGeom prst="rect">
            <a:avLst/>
          </a:prstGeom>
        </p:spPr>
        <p:txBody>
          <a:bodyPr anchor="ctr"/>
          <a:lstStyle>
            <a:lvl1pPr marL="0" indent="0" algn="ctr">
              <a:buNone/>
              <a:defRPr sz="1600"/>
            </a:lvl1pPr>
          </a:lstStyle>
          <a:p>
            <a:endParaRPr lang="en-US" dirty="0"/>
          </a:p>
        </p:txBody>
      </p:sp>
      <p:sp>
        <p:nvSpPr>
          <p:cNvPr id="12" name="Footer Placeholder 4">
            <a:extLst>
              <a:ext uri="{FF2B5EF4-FFF2-40B4-BE49-F238E27FC236}">
                <a16:creationId xmlns:a16="http://schemas.microsoft.com/office/drawing/2014/main" id="{E68380B2-CDFC-4814-9B34-151AFD18ED13}"/>
              </a:ext>
            </a:extLst>
          </p:cNvPr>
          <p:cNvSpPr>
            <a:spLocks noGrp="1"/>
          </p:cNvSpPr>
          <p:nvPr>
            <p:ph type="ftr" sz="quarter" idx="3"/>
          </p:nvPr>
        </p:nvSpPr>
        <p:spPr>
          <a:xfrm>
            <a:off x="925649" y="6144577"/>
            <a:ext cx="4114800" cy="365125"/>
          </a:xfrm>
          <a:prstGeom prst="rect">
            <a:avLst/>
          </a:prstGeom>
        </p:spPr>
        <p:txBody>
          <a:bodyPr vert="horz" lIns="91440" tIns="45720" rIns="91440" bIns="45720" rtlCol="0" anchor="ctr"/>
          <a:lstStyle>
            <a:lvl1pPr algn="l">
              <a:defRPr sz="800">
                <a:solidFill>
                  <a:schemeClr val="tx1"/>
                </a:solidFill>
                <a:latin typeface="Arial" panose="020B0604020202020204" pitchFamily="34" charset="0"/>
                <a:cs typeface="Arial" panose="020B0604020202020204" pitchFamily="34" charset="0"/>
              </a:defRPr>
            </a:lvl1pPr>
          </a:lstStyle>
          <a:p>
            <a:r>
              <a:rPr lang="en-US" smtClean="0"/>
              <a:t>HxGN LIVE 2019</a:t>
            </a:r>
            <a:endParaRPr lang="en-US" dirty="0"/>
          </a:p>
        </p:txBody>
      </p:sp>
      <p:sp>
        <p:nvSpPr>
          <p:cNvPr id="13" name="Slide Number Placeholder 5">
            <a:extLst>
              <a:ext uri="{FF2B5EF4-FFF2-40B4-BE49-F238E27FC236}">
                <a16:creationId xmlns:a16="http://schemas.microsoft.com/office/drawing/2014/main" id="{81A2AAC8-EB72-41FA-85CE-14F009D2B203}"/>
              </a:ext>
            </a:extLst>
          </p:cNvPr>
          <p:cNvSpPr>
            <a:spLocks noGrp="1"/>
          </p:cNvSpPr>
          <p:nvPr>
            <p:ph type="sldNum" sz="quarter" idx="4"/>
          </p:nvPr>
        </p:nvSpPr>
        <p:spPr>
          <a:xfrm>
            <a:off x="537029" y="6144577"/>
            <a:ext cx="388620" cy="365125"/>
          </a:xfrm>
          <a:prstGeom prst="rect">
            <a:avLst/>
          </a:prstGeom>
        </p:spPr>
        <p:txBody>
          <a:bodyPr vert="horz" lIns="91440" tIns="45720" rIns="91440" bIns="45720" rtlCol="0" anchor="ctr"/>
          <a:lstStyle>
            <a:lvl1pPr algn="l">
              <a:defRPr sz="800">
                <a:solidFill>
                  <a:schemeClr val="tx1"/>
                </a:solidFill>
                <a:latin typeface="Arial" panose="020B0604020202020204" pitchFamily="34" charset="0"/>
                <a:cs typeface="Arial" panose="020B0604020202020204" pitchFamily="34" charset="0"/>
              </a:defRPr>
            </a:lvl1pPr>
          </a:lstStyle>
          <a:p>
            <a:fld id="{A7AA8B22-FDF6-2048-9CAC-8C55A3435F10}" type="slidenum">
              <a:rPr lang="en-US" smtClean="0"/>
              <a:pPr/>
              <a:t>‹#›</a:t>
            </a:fld>
            <a:endParaRPr lang="en-US" dirty="0"/>
          </a:p>
        </p:txBody>
      </p:sp>
      <p:pic>
        <p:nvPicPr>
          <p:cNvPr id="14" name="Picture 13">
            <a:extLst>
              <a:ext uri="{FF2B5EF4-FFF2-40B4-BE49-F238E27FC236}">
                <a16:creationId xmlns:a16="http://schemas.microsoft.com/office/drawing/2014/main" id="{C172C9E8-6C3D-4957-A97B-7295A4CB4FE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51593" y="6131290"/>
            <a:ext cx="1130808" cy="351868"/>
          </a:xfrm>
          <a:prstGeom prst="rect">
            <a:avLst/>
          </a:prstGeom>
        </p:spPr>
      </p:pic>
      <p:pic>
        <p:nvPicPr>
          <p:cNvPr id="15" name="Picture 14">
            <a:extLst>
              <a:ext uri="{FF2B5EF4-FFF2-40B4-BE49-F238E27FC236}">
                <a16:creationId xmlns:a16="http://schemas.microsoft.com/office/drawing/2014/main" id="{4F01FC8F-E57B-4BD9-A28D-62C776E6BEBE}"/>
              </a:ext>
            </a:extLst>
          </p:cNvPr>
          <p:cNvPicPr>
            <a:picLocks noChangeAspect="1"/>
          </p:cNvPicPr>
          <p:nvPr userDrawn="1"/>
        </p:nvPicPr>
        <p:blipFill rotWithShape="1">
          <a:blip r:embed="rId3"/>
          <a:srcRect b="60978"/>
          <a:stretch/>
        </p:blipFill>
        <p:spPr>
          <a:xfrm>
            <a:off x="0" y="6775487"/>
            <a:ext cx="12192000" cy="82513"/>
          </a:xfrm>
          <a:prstGeom prst="rect">
            <a:avLst/>
          </a:prstGeom>
        </p:spPr>
      </p:pic>
    </p:spTree>
    <p:extLst>
      <p:ext uri="{BB962C8B-B14F-4D97-AF65-F5344CB8AC3E}">
        <p14:creationId xmlns:p14="http://schemas.microsoft.com/office/powerpoint/2010/main" val="3658773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36DC452C-FDC3-4240-84F6-59CE6FDC1A10}"/>
              </a:ext>
            </a:extLst>
          </p:cNvPr>
          <p:cNvSpPr>
            <a:spLocks noGrp="1"/>
          </p:cNvSpPr>
          <p:nvPr>
            <p:ph type="ftr" sz="quarter" idx="10"/>
          </p:nvPr>
        </p:nvSpPr>
        <p:spPr/>
        <p:txBody>
          <a:bodyPr/>
          <a:lstStyle/>
          <a:p>
            <a:r>
              <a:rPr lang="en-US" smtClean="0"/>
              <a:t>HxGN LIVE 2019</a:t>
            </a:r>
            <a:endParaRPr lang="en-US" dirty="0"/>
          </a:p>
        </p:txBody>
      </p:sp>
      <p:sp>
        <p:nvSpPr>
          <p:cNvPr id="4" name="Slide Number Placeholder 3">
            <a:extLst>
              <a:ext uri="{FF2B5EF4-FFF2-40B4-BE49-F238E27FC236}">
                <a16:creationId xmlns:a16="http://schemas.microsoft.com/office/drawing/2014/main" id="{2EA0ADB9-58C5-084B-AF44-8B19FB872DBA}"/>
              </a:ext>
            </a:extLst>
          </p:cNvPr>
          <p:cNvSpPr>
            <a:spLocks noGrp="1"/>
          </p:cNvSpPr>
          <p:nvPr>
            <p:ph type="sldNum" sz="quarter" idx="11"/>
          </p:nvPr>
        </p:nvSpPr>
        <p:spPr/>
        <p:txBody>
          <a:bodyPr/>
          <a:lstStyle/>
          <a:p>
            <a:fld id="{A7AA8B22-FDF6-2048-9CAC-8C55A3435F10}" type="slidenum">
              <a:rPr lang="en-US" smtClean="0"/>
              <a:pPr/>
              <a:t>‹#›</a:t>
            </a:fld>
            <a:endParaRPr lang="en-US" dirty="0"/>
          </a:p>
        </p:txBody>
      </p:sp>
      <p:pic>
        <p:nvPicPr>
          <p:cNvPr id="5" name="Picture 4">
            <a:extLst>
              <a:ext uri="{FF2B5EF4-FFF2-40B4-BE49-F238E27FC236}">
                <a16:creationId xmlns:a16="http://schemas.microsoft.com/office/drawing/2014/main" id="{74054989-70C9-CB4B-A263-25DC9CE670F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51593" y="6131290"/>
            <a:ext cx="1130808" cy="351868"/>
          </a:xfrm>
          <a:prstGeom prst="rect">
            <a:avLst/>
          </a:prstGeom>
        </p:spPr>
      </p:pic>
    </p:spTree>
    <p:extLst>
      <p:ext uri="{BB962C8B-B14F-4D97-AF65-F5344CB8AC3E}">
        <p14:creationId xmlns:p14="http://schemas.microsoft.com/office/powerpoint/2010/main" val="2586814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ation / Image Lef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72A76D2-0A07-4012-9496-0C6FC98C1861}"/>
              </a:ext>
            </a:extLst>
          </p:cNvPr>
          <p:cNvSpPr/>
          <p:nvPr userDrawn="1"/>
        </p:nvSpPr>
        <p:spPr>
          <a:xfrm>
            <a:off x="-1" y="0"/>
            <a:ext cx="12192001" cy="6860633"/>
          </a:xfrm>
          <a:prstGeom prst="rect">
            <a:avLst/>
          </a:prstGeom>
          <a:gradFill flip="none" rotWithShape="1">
            <a:gsLst>
              <a:gs pos="75000">
                <a:srgbClr val="0F5F7E"/>
              </a:gs>
              <a:gs pos="35000">
                <a:schemeClr val="accent1"/>
              </a:gs>
            </a:gsLst>
            <a:lin ang="4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Picture Placeholder 16">
            <a:extLst>
              <a:ext uri="{FF2B5EF4-FFF2-40B4-BE49-F238E27FC236}">
                <a16:creationId xmlns:a16="http://schemas.microsoft.com/office/drawing/2014/main" id="{BA524A99-4FA6-4820-961E-79896EC97AE5}"/>
              </a:ext>
            </a:extLst>
          </p:cNvPr>
          <p:cNvSpPr>
            <a:spLocks noGrp="1"/>
          </p:cNvSpPr>
          <p:nvPr>
            <p:ph type="pic" sz="quarter" idx="12"/>
          </p:nvPr>
        </p:nvSpPr>
        <p:spPr>
          <a:xfrm>
            <a:off x="-1" y="0"/>
            <a:ext cx="7461775" cy="6860633"/>
          </a:xfrm>
          <a:custGeom>
            <a:avLst/>
            <a:gdLst>
              <a:gd name="connsiteX0" fmla="*/ 0 w 6927273"/>
              <a:gd name="connsiteY0" fmla="*/ 0 h 6858000"/>
              <a:gd name="connsiteX1" fmla="*/ 6927273 w 6927273"/>
              <a:gd name="connsiteY1" fmla="*/ 0 h 6858000"/>
              <a:gd name="connsiteX2" fmla="*/ 6927273 w 6927273"/>
              <a:gd name="connsiteY2" fmla="*/ 6858000 h 6858000"/>
              <a:gd name="connsiteX3" fmla="*/ 0 w 6927273"/>
              <a:gd name="connsiteY3" fmla="*/ 6858000 h 6858000"/>
              <a:gd name="connsiteX4" fmla="*/ 0 w 6927273"/>
              <a:gd name="connsiteY4" fmla="*/ 0 h 6858000"/>
              <a:gd name="connsiteX0" fmla="*/ 0 w 6927273"/>
              <a:gd name="connsiteY0" fmla="*/ 0 h 6858000"/>
              <a:gd name="connsiteX1" fmla="*/ 6927273 w 6927273"/>
              <a:gd name="connsiteY1" fmla="*/ 0 h 6858000"/>
              <a:gd name="connsiteX2" fmla="*/ 4122290 w 6927273"/>
              <a:gd name="connsiteY2" fmla="*/ 6845643 h 6858000"/>
              <a:gd name="connsiteX3" fmla="*/ 0 w 6927273"/>
              <a:gd name="connsiteY3" fmla="*/ 6858000 h 6858000"/>
              <a:gd name="connsiteX4" fmla="*/ 0 w 6927273"/>
              <a:gd name="connsiteY4" fmla="*/ 0 h 6858000"/>
              <a:gd name="connsiteX0" fmla="*/ 0 w 8261397"/>
              <a:gd name="connsiteY0" fmla="*/ 0 h 6858000"/>
              <a:gd name="connsiteX1" fmla="*/ 8261397 w 8261397"/>
              <a:gd name="connsiteY1" fmla="*/ 14990 h 6858000"/>
              <a:gd name="connsiteX2" fmla="*/ 4122290 w 8261397"/>
              <a:gd name="connsiteY2" fmla="*/ 6845643 h 6858000"/>
              <a:gd name="connsiteX3" fmla="*/ 0 w 8261397"/>
              <a:gd name="connsiteY3" fmla="*/ 6858000 h 6858000"/>
              <a:gd name="connsiteX4" fmla="*/ 0 w 8261397"/>
              <a:gd name="connsiteY4" fmla="*/ 0 h 6858000"/>
              <a:gd name="connsiteX0" fmla="*/ 0 w 8261397"/>
              <a:gd name="connsiteY0" fmla="*/ 0 h 6860633"/>
              <a:gd name="connsiteX1" fmla="*/ 8261397 w 8261397"/>
              <a:gd name="connsiteY1" fmla="*/ 14990 h 6860633"/>
              <a:gd name="connsiteX2" fmla="*/ 5336493 w 8261397"/>
              <a:gd name="connsiteY2" fmla="*/ 6860633 h 6860633"/>
              <a:gd name="connsiteX3" fmla="*/ 0 w 8261397"/>
              <a:gd name="connsiteY3" fmla="*/ 6858000 h 6860633"/>
              <a:gd name="connsiteX4" fmla="*/ 0 w 8261397"/>
              <a:gd name="connsiteY4" fmla="*/ 0 h 6860633"/>
              <a:gd name="connsiteX0" fmla="*/ 0 w 8291377"/>
              <a:gd name="connsiteY0" fmla="*/ 0 h 6860633"/>
              <a:gd name="connsiteX1" fmla="*/ 8291377 w 8291377"/>
              <a:gd name="connsiteY1" fmla="*/ 0 h 6860633"/>
              <a:gd name="connsiteX2" fmla="*/ 5336493 w 8291377"/>
              <a:gd name="connsiteY2" fmla="*/ 6860633 h 6860633"/>
              <a:gd name="connsiteX3" fmla="*/ 0 w 8291377"/>
              <a:gd name="connsiteY3" fmla="*/ 6858000 h 6860633"/>
              <a:gd name="connsiteX4" fmla="*/ 0 w 8291377"/>
              <a:gd name="connsiteY4" fmla="*/ 0 h 68606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1377" h="6860633">
                <a:moveTo>
                  <a:pt x="0" y="0"/>
                </a:moveTo>
                <a:lnTo>
                  <a:pt x="8291377" y="0"/>
                </a:lnTo>
                <a:lnTo>
                  <a:pt x="5336493" y="6860633"/>
                </a:lnTo>
                <a:lnTo>
                  <a:pt x="0" y="6858000"/>
                </a:lnTo>
                <a:lnTo>
                  <a:pt x="0" y="0"/>
                </a:lnTo>
                <a:close/>
              </a:path>
            </a:pathLst>
          </a:custGeom>
          <a:solidFill>
            <a:schemeClr val="bg1">
              <a:alpha val="8000"/>
            </a:schemeClr>
          </a:solidFill>
        </p:spPr>
        <p:txBody>
          <a:bodyPr anchor="ctr"/>
          <a:lstStyle>
            <a:lvl1pPr marL="0" indent="0" algn="ctr">
              <a:buNone/>
              <a:defRPr sz="1800">
                <a:solidFill>
                  <a:schemeClr val="bg1"/>
                </a:solidFill>
              </a:defRPr>
            </a:lvl1pPr>
          </a:lstStyle>
          <a:p>
            <a:endParaRPr lang="en-US" dirty="0"/>
          </a:p>
        </p:txBody>
      </p:sp>
      <p:pic>
        <p:nvPicPr>
          <p:cNvPr id="9" name="Picture 8">
            <a:extLst>
              <a:ext uri="{FF2B5EF4-FFF2-40B4-BE49-F238E27FC236}">
                <a16:creationId xmlns:a16="http://schemas.microsoft.com/office/drawing/2014/main" id="{A862A3A3-75F9-4D65-A08C-6B24054712C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51593" y="6131290"/>
            <a:ext cx="1141314" cy="351868"/>
          </a:xfrm>
          <a:prstGeom prst="rect">
            <a:avLst/>
          </a:prstGeom>
        </p:spPr>
      </p:pic>
      <p:sp>
        <p:nvSpPr>
          <p:cNvPr id="10" name="Text Placeholder 6">
            <a:extLst>
              <a:ext uri="{FF2B5EF4-FFF2-40B4-BE49-F238E27FC236}">
                <a16:creationId xmlns:a16="http://schemas.microsoft.com/office/drawing/2014/main" id="{60486239-718B-45BB-8FEC-96658F65BCE2}"/>
              </a:ext>
            </a:extLst>
          </p:cNvPr>
          <p:cNvSpPr>
            <a:spLocks noGrp="1"/>
          </p:cNvSpPr>
          <p:nvPr>
            <p:ph type="body" sz="quarter" idx="11"/>
          </p:nvPr>
        </p:nvSpPr>
        <p:spPr>
          <a:xfrm>
            <a:off x="7634514" y="2820029"/>
            <a:ext cx="3947886" cy="2313463"/>
          </a:xfrm>
          <a:prstGeom prst="rect">
            <a:avLst/>
          </a:prstGeom>
        </p:spPr>
        <p:txBody>
          <a:bodyPr/>
          <a:lstStyle>
            <a:lvl1pPr marL="0" indent="0">
              <a:buNone/>
              <a:defRPr sz="1800" b="1" i="0">
                <a:solidFill>
                  <a:schemeClr val="bg1"/>
                </a:solidFill>
                <a:latin typeface="Arial" panose="020B0604020202020204" pitchFamily="34" charset="0"/>
                <a:cs typeface="Arial" panose="020B0604020202020204" pitchFamily="34" charset="0"/>
              </a:defRPr>
            </a:lvl1pPr>
            <a:lvl2pPr marL="457200" indent="0">
              <a:buNone/>
              <a:defRPr b="0" i="0">
                <a:solidFill>
                  <a:schemeClr val="tx1"/>
                </a:solidFill>
                <a:latin typeface="Arial" panose="020B0604020202020204" pitchFamily="34" charset="0"/>
                <a:cs typeface="Arial" panose="020B0604020202020204" pitchFamily="34" charset="0"/>
              </a:defRPr>
            </a:lvl2pPr>
            <a:lvl3pPr marL="914400" indent="0">
              <a:buNone/>
              <a:defRPr b="0" i="0">
                <a:solidFill>
                  <a:schemeClr val="tx1"/>
                </a:solidFill>
                <a:latin typeface="Arial" panose="020B0604020202020204" pitchFamily="34" charset="0"/>
                <a:cs typeface="Arial" panose="020B0604020202020204" pitchFamily="34" charset="0"/>
              </a:defRPr>
            </a:lvl3pPr>
            <a:lvl4pPr marL="1371600" indent="0">
              <a:buNone/>
              <a:defRPr b="0" i="0">
                <a:solidFill>
                  <a:schemeClr val="tx1"/>
                </a:solidFill>
                <a:latin typeface="Arial" panose="020B0604020202020204" pitchFamily="34" charset="0"/>
                <a:cs typeface="Arial" panose="020B0604020202020204" pitchFamily="34" charset="0"/>
              </a:defRPr>
            </a:lvl4pPr>
            <a:lvl5pPr marL="1828800" indent="0">
              <a:buNone/>
              <a:defRPr b="0" i="0">
                <a:solidFill>
                  <a:schemeClr val="tx1"/>
                </a:solidFill>
                <a:latin typeface="Arial" panose="020B0604020202020204" pitchFamily="34" charset="0"/>
                <a:cs typeface="Arial" panose="020B0604020202020204" pitchFamily="34" charset="0"/>
              </a:defRPr>
            </a:lvl5pPr>
          </a:lstStyle>
          <a:p>
            <a:pPr lvl="0"/>
            <a:r>
              <a:rPr lang="en-US" dirty="0"/>
              <a:t>Edit Master text styles</a:t>
            </a:r>
          </a:p>
        </p:txBody>
      </p:sp>
      <p:sp>
        <p:nvSpPr>
          <p:cNvPr id="11" name="Freeform 6">
            <a:extLst>
              <a:ext uri="{FF2B5EF4-FFF2-40B4-BE49-F238E27FC236}">
                <a16:creationId xmlns:a16="http://schemas.microsoft.com/office/drawing/2014/main" id="{714578F8-3070-4D38-9653-6B7AD2BDD031}"/>
              </a:ext>
            </a:extLst>
          </p:cNvPr>
          <p:cNvSpPr>
            <a:spLocks noEditPoints="1"/>
          </p:cNvSpPr>
          <p:nvPr userDrawn="1"/>
        </p:nvSpPr>
        <p:spPr bwMode="auto">
          <a:xfrm>
            <a:off x="7045976" y="2806365"/>
            <a:ext cx="415798" cy="344809"/>
          </a:xfrm>
          <a:custGeom>
            <a:avLst/>
            <a:gdLst>
              <a:gd name="T0" fmla="*/ 694 w 1167"/>
              <a:gd name="T1" fmla="*/ 1006 h 1006"/>
              <a:gd name="T2" fmla="*/ 694 w 1167"/>
              <a:gd name="T3" fmla="*/ 1006 h 1006"/>
              <a:gd name="T4" fmla="*/ 694 w 1167"/>
              <a:gd name="T5" fmla="*/ 562 h 1006"/>
              <a:gd name="T6" fmla="*/ 1043 w 1167"/>
              <a:gd name="T7" fmla="*/ 0 h 1006"/>
              <a:gd name="T8" fmla="*/ 1148 w 1167"/>
              <a:gd name="T9" fmla="*/ 191 h 1006"/>
              <a:gd name="T10" fmla="*/ 934 w 1167"/>
              <a:gd name="T11" fmla="*/ 526 h 1006"/>
              <a:gd name="T12" fmla="*/ 1167 w 1167"/>
              <a:gd name="T13" fmla="*/ 526 h 1006"/>
              <a:gd name="T14" fmla="*/ 1167 w 1167"/>
              <a:gd name="T15" fmla="*/ 1006 h 1006"/>
              <a:gd name="T16" fmla="*/ 694 w 1167"/>
              <a:gd name="T17" fmla="*/ 1006 h 1006"/>
              <a:gd name="T18" fmla="*/ 0 w 1167"/>
              <a:gd name="T19" fmla="*/ 1006 h 1006"/>
              <a:gd name="T20" fmla="*/ 0 w 1167"/>
              <a:gd name="T21" fmla="*/ 1006 h 1006"/>
              <a:gd name="T22" fmla="*/ 0 w 1167"/>
              <a:gd name="T23" fmla="*/ 562 h 1006"/>
              <a:gd name="T24" fmla="*/ 342 w 1167"/>
              <a:gd name="T25" fmla="*/ 0 h 1006"/>
              <a:gd name="T26" fmla="*/ 448 w 1167"/>
              <a:gd name="T27" fmla="*/ 191 h 1006"/>
              <a:gd name="T28" fmla="*/ 234 w 1167"/>
              <a:gd name="T29" fmla="*/ 526 h 1006"/>
              <a:gd name="T30" fmla="*/ 471 w 1167"/>
              <a:gd name="T31" fmla="*/ 526 h 1006"/>
              <a:gd name="T32" fmla="*/ 471 w 1167"/>
              <a:gd name="T33" fmla="*/ 1006 h 1006"/>
              <a:gd name="T34" fmla="*/ 0 w 1167"/>
              <a:gd name="T35" fmla="*/ 1006 h 10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67" h="1006">
                <a:moveTo>
                  <a:pt x="694" y="1006"/>
                </a:moveTo>
                <a:lnTo>
                  <a:pt x="694" y="1006"/>
                </a:lnTo>
                <a:lnTo>
                  <a:pt x="694" y="562"/>
                </a:lnTo>
                <a:cubicBezTo>
                  <a:pt x="694" y="296"/>
                  <a:pt x="770" y="115"/>
                  <a:pt x="1043" y="0"/>
                </a:cubicBezTo>
                <a:lnTo>
                  <a:pt x="1148" y="191"/>
                </a:lnTo>
                <a:cubicBezTo>
                  <a:pt x="977" y="273"/>
                  <a:pt x="934" y="361"/>
                  <a:pt x="934" y="526"/>
                </a:cubicBezTo>
                <a:lnTo>
                  <a:pt x="1167" y="526"/>
                </a:lnTo>
                <a:lnTo>
                  <a:pt x="1167" y="1006"/>
                </a:lnTo>
                <a:lnTo>
                  <a:pt x="694" y="1006"/>
                </a:lnTo>
                <a:close/>
                <a:moveTo>
                  <a:pt x="0" y="1006"/>
                </a:moveTo>
                <a:lnTo>
                  <a:pt x="0" y="1006"/>
                </a:lnTo>
                <a:lnTo>
                  <a:pt x="0" y="562"/>
                </a:lnTo>
                <a:cubicBezTo>
                  <a:pt x="0" y="296"/>
                  <a:pt x="69" y="115"/>
                  <a:pt x="342" y="0"/>
                </a:cubicBezTo>
                <a:lnTo>
                  <a:pt x="448" y="191"/>
                </a:lnTo>
                <a:cubicBezTo>
                  <a:pt x="277" y="273"/>
                  <a:pt x="234" y="361"/>
                  <a:pt x="234" y="526"/>
                </a:cubicBezTo>
                <a:lnTo>
                  <a:pt x="471" y="526"/>
                </a:lnTo>
                <a:lnTo>
                  <a:pt x="471" y="1006"/>
                </a:lnTo>
                <a:lnTo>
                  <a:pt x="0" y="1006"/>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Tree>
    <p:extLst>
      <p:ext uri="{BB962C8B-B14F-4D97-AF65-F5344CB8AC3E}">
        <p14:creationId xmlns:p14="http://schemas.microsoft.com/office/powerpoint/2010/main" val="7715988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ation / Image RIgh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586F9F-5BA4-A74E-AAFE-C4A4B340DE72}"/>
              </a:ext>
            </a:extLst>
          </p:cNvPr>
          <p:cNvSpPr/>
          <p:nvPr userDrawn="1"/>
        </p:nvSpPr>
        <p:spPr>
          <a:xfrm>
            <a:off x="-1" y="0"/>
            <a:ext cx="12192001" cy="6860633"/>
          </a:xfrm>
          <a:prstGeom prst="rect">
            <a:avLst/>
          </a:prstGeom>
          <a:gradFill flip="none" rotWithShape="1">
            <a:gsLst>
              <a:gs pos="72000">
                <a:srgbClr val="0F5F7E"/>
              </a:gs>
              <a:gs pos="24000">
                <a:schemeClr val="accent1"/>
              </a:gs>
            </a:gsLst>
            <a:lin ang="4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Picture Placeholder 16">
            <a:extLst>
              <a:ext uri="{FF2B5EF4-FFF2-40B4-BE49-F238E27FC236}">
                <a16:creationId xmlns:a16="http://schemas.microsoft.com/office/drawing/2014/main" id="{BA524A99-4FA6-4820-961E-79896EC97AE5}"/>
              </a:ext>
            </a:extLst>
          </p:cNvPr>
          <p:cNvSpPr>
            <a:spLocks noGrp="1"/>
          </p:cNvSpPr>
          <p:nvPr>
            <p:ph type="pic" sz="quarter" idx="12"/>
          </p:nvPr>
        </p:nvSpPr>
        <p:spPr>
          <a:xfrm flipH="1">
            <a:off x="4730225" y="0"/>
            <a:ext cx="7461775" cy="6860633"/>
          </a:xfrm>
          <a:custGeom>
            <a:avLst/>
            <a:gdLst>
              <a:gd name="connsiteX0" fmla="*/ 0 w 6927273"/>
              <a:gd name="connsiteY0" fmla="*/ 0 h 6858000"/>
              <a:gd name="connsiteX1" fmla="*/ 6927273 w 6927273"/>
              <a:gd name="connsiteY1" fmla="*/ 0 h 6858000"/>
              <a:gd name="connsiteX2" fmla="*/ 6927273 w 6927273"/>
              <a:gd name="connsiteY2" fmla="*/ 6858000 h 6858000"/>
              <a:gd name="connsiteX3" fmla="*/ 0 w 6927273"/>
              <a:gd name="connsiteY3" fmla="*/ 6858000 h 6858000"/>
              <a:gd name="connsiteX4" fmla="*/ 0 w 6927273"/>
              <a:gd name="connsiteY4" fmla="*/ 0 h 6858000"/>
              <a:gd name="connsiteX0" fmla="*/ 0 w 6927273"/>
              <a:gd name="connsiteY0" fmla="*/ 0 h 6858000"/>
              <a:gd name="connsiteX1" fmla="*/ 6927273 w 6927273"/>
              <a:gd name="connsiteY1" fmla="*/ 0 h 6858000"/>
              <a:gd name="connsiteX2" fmla="*/ 4122290 w 6927273"/>
              <a:gd name="connsiteY2" fmla="*/ 6845643 h 6858000"/>
              <a:gd name="connsiteX3" fmla="*/ 0 w 6927273"/>
              <a:gd name="connsiteY3" fmla="*/ 6858000 h 6858000"/>
              <a:gd name="connsiteX4" fmla="*/ 0 w 6927273"/>
              <a:gd name="connsiteY4" fmla="*/ 0 h 6858000"/>
              <a:gd name="connsiteX0" fmla="*/ 0 w 8261397"/>
              <a:gd name="connsiteY0" fmla="*/ 0 h 6858000"/>
              <a:gd name="connsiteX1" fmla="*/ 8261397 w 8261397"/>
              <a:gd name="connsiteY1" fmla="*/ 14990 h 6858000"/>
              <a:gd name="connsiteX2" fmla="*/ 4122290 w 8261397"/>
              <a:gd name="connsiteY2" fmla="*/ 6845643 h 6858000"/>
              <a:gd name="connsiteX3" fmla="*/ 0 w 8261397"/>
              <a:gd name="connsiteY3" fmla="*/ 6858000 h 6858000"/>
              <a:gd name="connsiteX4" fmla="*/ 0 w 8261397"/>
              <a:gd name="connsiteY4" fmla="*/ 0 h 6858000"/>
              <a:gd name="connsiteX0" fmla="*/ 0 w 8261397"/>
              <a:gd name="connsiteY0" fmla="*/ 0 h 6860633"/>
              <a:gd name="connsiteX1" fmla="*/ 8261397 w 8261397"/>
              <a:gd name="connsiteY1" fmla="*/ 14990 h 6860633"/>
              <a:gd name="connsiteX2" fmla="*/ 5336493 w 8261397"/>
              <a:gd name="connsiteY2" fmla="*/ 6860633 h 6860633"/>
              <a:gd name="connsiteX3" fmla="*/ 0 w 8261397"/>
              <a:gd name="connsiteY3" fmla="*/ 6858000 h 6860633"/>
              <a:gd name="connsiteX4" fmla="*/ 0 w 8261397"/>
              <a:gd name="connsiteY4" fmla="*/ 0 h 6860633"/>
              <a:gd name="connsiteX0" fmla="*/ 0 w 8291377"/>
              <a:gd name="connsiteY0" fmla="*/ 0 h 6860633"/>
              <a:gd name="connsiteX1" fmla="*/ 8291377 w 8291377"/>
              <a:gd name="connsiteY1" fmla="*/ 0 h 6860633"/>
              <a:gd name="connsiteX2" fmla="*/ 5336493 w 8291377"/>
              <a:gd name="connsiteY2" fmla="*/ 6860633 h 6860633"/>
              <a:gd name="connsiteX3" fmla="*/ 0 w 8291377"/>
              <a:gd name="connsiteY3" fmla="*/ 6858000 h 6860633"/>
              <a:gd name="connsiteX4" fmla="*/ 0 w 8291377"/>
              <a:gd name="connsiteY4" fmla="*/ 0 h 68606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1377" h="6860633">
                <a:moveTo>
                  <a:pt x="0" y="0"/>
                </a:moveTo>
                <a:lnTo>
                  <a:pt x="8291377" y="0"/>
                </a:lnTo>
                <a:lnTo>
                  <a:pt x="5336493" y="6860633"/>
                </a:lnTo>
                <a:lnTo>
                  <a:pt x="0" y="6858000"/>
                </a:lnTo>
                <a:lnTo>
                  <a:pt x="0" y="0"/>
                </a:lnTo>
                <a:close/>
              </a:path>
            </a:pathLst>
          </a:custGeom>
          <a:solidFill>
            <a:schemeClr val="bg1">
              <a:alpha val="8000"/>
            </a:schemeClr>
          </a:solidFill>
        </p:spPr>
        <p:txBody>
          <a:bodyPr anchor="ctr"/>
          <a:lstStyle>
            <a:lvl1pPr marL="0" indent="0" algn="ctr">
              <a:buNone/>
              <a:defRPr sz="1800">
                <a:solidFill>
                  <a:schemeClr val="bg1"/>
                </a:solidFill>
              </a:defRPr>
            </a:lvl1pPr>
          </a:lstStyle>
          <a:p>
            <a:endParaRPr lang="en-US" dirty="0"/>
          </a:p>
        </p:txBody>
      </p:sp>
      <p:pic>
        <p:nvPicPr>
          <p:cNvPr id="9" name="Picture 8">
            <a:extLst>
              <a:ext uri="{FF2B5EF4-FFF2-40B4-BE49-F238E27FC236}">
                <a16:creationId xmlns:a16="http://schemas.microsoft.com/office/drawing/2014/main" id="{A862A3A3-75F9-4D65-A08C-6B24054712C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51593" y="6131290"/>
            <a:ext cx="1141314" cy="351868"/>
          </a:xfrm>
          <a:prstGeom prst="rect">
            <a:avLst/>
          </a:prstGeom>
        </p:spPr>
      </p:pic>
      <p:sp>
        <p:nvSpPr>
          <p:cNvPr id="10" name="Text Placeholder 6">
            <a:extLst>
              <a:ext uri="{FF2B5EF4-FFF2-40B4-BE49-F238E27FC236}">
                <a16:creationId xmlns:a16="http://schemas.microsoft.com/office/drawing/2014/main" id="{60486239-718B-45BB-8FEC-96658F65BCE2}"/>
              </a:ext>
            </a:extLst>
          </p:cNvPr>
          <p:cNvSpPr>
            <a:spLocks noGrp="1"/>
          </p:cNvSpPr>
          <p:nvPr>
            <p:ph type="body" sz="quarter" idx="11"/>
          </p:nvPr>
        </p:nvSpPr>
        <p:spPr>
          <a:xfrm>
            <a:off x="1187631" y="2820029"/>
            <a:ext cx="3947886" cy="2313463"/>
          </a:xfrm>
          <a:prstGeom prst="rect">
            <a:avLst/>
          </a:prstGeom>
        </p:spPr>
        <p:txBody>
          <a:bodyPr/>
          <a:lstStyle>
            <a:lvl1pPr marL="0" indent="0">
              <a:buNone/>
              <a:defRPr sz="1800" b="1" i="0">
                <a:solidFill>
                  <a:schemeClr val="bg1"/>
                </a:solidFill>
                <a:latin typeface="Arial" panose="020B0604020202020204" pitchFamily="34" charset="0"/>
                <a:cs typeface="Arial" panose="020B0604020202020204" pitchFamily="34" charset="0"/>
              </a:defRPr>
            </a:lvl1pPr>
            <a:lvl2pPr marL="457200" indent="0">
              <a:buNone/>
              <a:defRPr b="0" i="0">
                <a:solidFill>
                  <a:schemeClr val="tx1"/>
                </a:solidFill>
                <a:latin typeface="Arial" panose="020B0604020202020204" pitchFamily="34" charset="0"/>
                <a:cs typeface="Arial" panose="020B0604020202020204" pitchFamily="34" charset="0"/>
              </a:defRPr>
            </a:lvl2pPr>
            <a:lvl3pPr marL="914400" indent="0">
              <a:buNone/>
              <a:defRPr b="0" i="0">
                <a:solidFill>
                  <a:schemeClr val="tx1"/>
                </a:solidFill>
                <a:latin typeface="Arial" panose="020B0604020202020204" pitchFamily="34" charset="0"/>
                <a:cs typeface="Arial" panose="020B0604020202020204" pitchFamily="34" charset="0"/>
              </a:defRPr>
            </a:lvl3pPr>
            <a:lvl4pPr marL="1371600" indent="0">
              <a:buNone/>
              <a:defRPr b="0" i="0">
                <a:solidFill>
                  <a:schemeClr val="tx1"/>
                </a:solidFill>
                <a:latin typeface="Arial" panose="020B0604020202020204" pitchFamily="34" charset="0"/>
                <a:cs typeface="Arial" panose="020B0604020202020204" pitchFamily="34" charset="0"/>
              </a:defRPr>
            </a:lvl4pPr>
            <a:lvl5pPr marL="1828800" indent="0">
              <a:buNone/>
              <a:defRPr b="0" i="0">
                <a:solidFill>
                  <a:schemeClr val="tx1"/>
                </a:solidFill>
                <a:latin typeface="Arial" panose="020B0604020202020204" pitchFamily="34" charset="0"/>
                <a:cs typeface="Arial" panose="020B0604020202020204" pitchFamily="34" charset="0"/>
              </a:defRPr>
            </a:lvl5pPr>
          </a:lstStyle>
          <a:p>
            <a:pPr lvl="0"/>
            <a:r>
              <a:rPr lang="en-US" dirty="0"/>
              <a:t>Edit Master text styles</a:t>
            </a:r>
          </a:p>
        </p:txBody>
      </p:sp>
      <p:sp>
        <p:nvSpPr>
          <p:cNvPr id="11" name="Freeform 6">
            <a:extLst>
              <a:ext uri="{FF2B5EF4-FFF2-40B4-BE49-F238E27FC236}">
                <a16:creationId xmlns:a16="http://schemas.microsoft.com/office/drawing/2014/main" id="{714578F8-3070-4D38-9653-6B7AD2BDD031}"/>
              </a:ext>
            </a:extLst>
          </p:cNvPr>
          <p:cNvSpPr>
            <a:spLocks noEditPoints="1"/>
          </p:cNvSpPr>
          <p:nvPr userDrawn="1"/>
        </p:nvSpPr>
        <p:spPr bwMode="auto">
          <a:xfrm>
            <a:off x="599093" y="2806365"/>
            <a:ext cx="415798" cy="344809"/>
          </a:xfrm>
          <a:custGeom>
            <a:avLst/>
            <a:gdLst>
              <a:gd name="T0" fmla="*/ 694 w 1167"/>
              <a:gd name="T1" fmla="*/ 1006 h 1006"/>
              <a:gd name="T2" fmla="*/ 694 w 1167"/>
              <a:gd name="T3" fmla="*/ 1006 h 1006"/>
              <a:gd name="T4" fmla="*/ 694 w 1167"/>
              <a:gd name="T5" fmla="*/ 562 h 1006"/>
              <a:gd name="T6" fmla="*/ 1043 w 1167"/>
              <a:gd name="T7" fmla="*/ 0 h 1006"/>
              <a:gd name="T8" fmla="*/ 1148 w 1167"/>
              <a:gd name="T9" fmla="*/ 191 h 1006"/>
              <a:gd name="T10" fmla="*/ 934 w 1167"/>
              <a:gd name="T11" fmla="*/ 526 h 1006"/>
              <a:gd name="T12" fmla="*/ 1167 w 1167"/>
              <a:gd name="T13" fmla="*/ 526 h 1006"/>
              <a:gd name="T14" fmla="*/ 1167 w 1167"/>
              <a:gd name="T15" fmla="*/ 1006 h 1006"/>
              <a:gd name="T16" fmla="*/ 694 w 1167"/>
              <a:gd name="T17" fmla="*/ 1006 h 1006"/>
              <a:gd name="T18" fmla="*/ 0 w 1167"/>
              <a:gd name="T19" fmla="*/ 1006 h 1006"/>
              <a:gd name="T20" fmla="*/ 0 w 1167"/>
              <a:gd name="T21" fmla="*/ 1006 h 1006"/>
              <a:gd name="T22" fmla="*/ 0 w 1167"/>
              <a:gd name="T23" fmla="*/ 562 h 1006"/>
              <a:gd name="T24" fmla="*/ 342 w 1167"/>
              <a:gd name="T25" fmla="*/ 0 h 1006"/>
              <a:gd name="T26" fmla="*/ 448 w 1167"/>
              <a:gd name="T27" fmla="*/ 191 h 1006"/>
              <a:gd name="T28" fmla="*/ 234 w 1167"/>
              <a:gd name="T29" fmla="*/ 526 h 1006"/>
              <a:gd name="T30" fmla="*/ 471 w 1167"/>
              <a:gd name="T31" fmla="*/ 526 h 1006"/>
              <a:gd name="T32" fmla="*/ 471 w 1167"/>
              <a:gd name="T33" fmla="*/ 1006 h 1006"/>
              <a:gd name="T34" fmla="*/ 0 w 1167"/>
              <a:gd name="T35" fmla="*/ 1006 h 10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67" h="1006">
                <a:moveTo>
                  <a:pt x="694" y="1006"/>
                </a:moveTo>
                <a:lnTo>
                  <a:pt x="694" y="1006"/>
                </a:lnTo>
                <a:lnTo>
                  <a:pt x="694" y="562"/>
                </a:lnTo>
                <a:cubicBezTo>
                  <a:pt x="694" y="296"/>
                  <a:pt x="770" y="115"/>
                  <a:pt x="1043" y="0"/>
                </a:cubicBezTo>
                <a:lnTo>
                  <a:pt x="1148" y="191"/>
                </a:lnTo>
                <a:cubicBezTo>
                  <a:pt x="977" y="273"/>
                  <a:pt x="934" y="361"/>
                  <a:pt x="934" y="526"/>
                </a:cubicBezTo>
                <a:lnTo>
                  <a:pt x="1167" y="526"/>
                </a:lnTo>
                <a:lnTo>
                  <a:pt x="1167" y="1006"/>
                </a:lnTo>
                <a:lnTo>
                  <a:pt x="694" y="1006"/>
                </a:lnTo>
                <a:close/>
                <a:moveTo>
                  <a:pt x="0" y="1006"/>
                </a:moveTo>
                <a:lnTo>
                  <a:pt x="0" y="1006"/>
                </a:lnTo>
                <a:lnTo>
                  <a:pt x="0" y="562"/>
                </a:lnTo>
                <a:cubicBezTo>
                  <a:pt x="0" y="296"/>
                  <a:pt x="69" y="115"/>
                  <a:pt x="342" y="0"/>
                </a:cubicBezTo>
                <a:lnTo>
                  <a:pt x="448" y="191"/>
                </a:lnTo>
                <a:cubicBezTo>
                  <a:pt x="277" y="273"/>
                  <a:pt x="234" y="361"/>
                  <a:pt x="234" y="526"/>
                </a:cubicBezTo>
                <a:lnTo>
                  <a:pt x="471" y="526"/>
                </a:lnTo>
                <a:lnTo>
                  <a:pt x="471" y="1006"/>
                </a:lnTo>
                <a:lnTo>
                  <a:pt x="0" y="1006"/>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Tree>
    <p:extLst>
      <p:ext uri="{BB962C8B-B14F-4D97-AF65-F5344CB8AC3E}">
        <p14:creationId xmlns:p14="http://schemas.microsoft.com/office/powerpoint/2010/main" val="8835815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 Content / Gradient Background">
    <p:bg>
      <p:bgPr>
        <a:gradFill>
          <a:gsLst>
            <a:gs pos="0">
              <a:srgbClr val="0F5F7E"/>
            </a:gs>
            <a:gs pos="100000">
              <a:srgbClr val="008CB1"/>
            </a:gs>
          </a:gsLst>
          <a:lin ang="5400000" scaled="1"/>
        </a:gradFill>
        <a:effectLst/>
      </p:bgPr>
    </p:bg>
    <p:spTree>
      <p:nvGrpSpPr>
        <p:cNvPr id="1" name=""/>
        <p:cNvGrpSpPr/>
        <p:nvPr/>
      </p:nvGrpSpPr>
      <p:grpSpPr>
        <a:xfrm>
          <a:off x="0" y="0"/>
          <a:ext cx="0" cy="0"/>
          <a:chOff x="0" y="0"/>
          <a:chExt cx="0" cy="0"/>
        </a:xfrm>
      </p:grpSpPr>
      <p:sp>
        <p:nvSpPr>
          <p:cNvPr id="17" name="Slide Number Placeholder 5">
            <a:extLst>
              <a:ext uri="{FF2B5EF4-FFF2-40B4-BE49-F238E27FC236}">
                <a16:creationId xmlns:a16="http://schemas.microsoft.com/office/drawing/2014/main" id="{D6C0D815-45AF-D74B-943A-47E3FACCBD5E}"/>
              </a:ext>
            </a:extLst>
          </p:cNvPr>
          <p:cNvSpPr txBox="1">
            <a:spLocks/>
          </p:cNvSpPr>
          <p:nvPr userDrawn="1"/>
        </p:nvSpPr>
        <p:spPr>
          <a:xfrm>
            <a:off x="652460" y="6313046"/>
            <a:ext cx="38232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en-US" sz="800" dirty="0">
              <a:solidFill>
                <a:schemeClr val="bg1"/>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2B2DEB12-1068-7E45-91A7-16BB9589413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51592" y="6133788"/>
            <a:ext cx="1130807" cy="348629"/>
          </a:xfrm>
          <a:prstGeom prst="rect">
            <a:avLst/>
          </a:prstGeom>
        </p:spPr>
      </p:pic>
      <p:sp>
        <p:nvSpPr>
          <p:cNvPr id="28" name="Slide Number Placeholder 5">
            <a:extLst>
              <a:ext uri="{FF2B5EF4-FFF2-40B4-BE49-F238E27FC236}">
                <a16:creationId xmlns:a16="http://schemas.microsoft.com/office/drawing/2014/main" id="{2C628CFD-9C5F-F44F-A2AB-5AE2B4E72551}"/>
              </a:ext>
            </a:extLst>
          </p:cNvPr>
          <p:cNvSpPr>
            <a:spLocks noGrp="1"/>
          </p:cNvSpPr>
          <p:nvPr>
            <p:ph type="sldNum" sz="quarter" idx="4"/>
          </p:nvPr>
        </p:nvSpPr>
        <p:spPr>
          <a:xfrm>
            <a:off x="537029" y="6144577"/>
            <a:ext cx="388620" cy="365125"/>
          </a:xfrm>
          <a:prstGeom prst="rect">
            <a:avLst/>
          </a:prstGeom>
        </p:spPr>
        <p:txBody>
          <a:bodyPr vert="horz" lIns="91440" tIns="45720" rIns="91440" bIns="45720" rtlCol="0" anchor="ctr"/>
          <a:lstStyle>
            <a:lvl1pPr algn="l">
              <a:defRPr sz="800">
                <a:solidFill>
                  <a:schemeClr val="bg1"/>
                </a:solidFill>
                <a:latin typeface="Arial" panose="020B0604020202020204" pitchFamily="34" charset="0"/>
                <a:cs typeface="Arial" panose="020B0604020202020204" pitchFamily="34" charset="0"/>
              </a:defRPr>
            </a:lvl1pPr>
          </a:lstStyle>
          <a:p>
            <a:fld id="{A7AA8B22-FDF6-2048-9CAC-8C55A3435F10}" type="slidenum">
              <a:rPr lang="en-US" smtClean="0"/>
              <a:pPr/>
              <a:t>‹#›</a:t>
            </a:fld>
            <a:endParaRPr lang="en-US" dirty="0"/>
          </a:p>
        </p:txBody>
      </p:sp>
      <p:sp>
        <p:nvSpPr>
          <p:cNvPr id="29" name="Footer Placeholder 4">
            <a:extLst>
              <a:ext uri="{FF2B5EF4-FFF2-40B4-BE49-F238E27FC236}">
                <a16:creationId xmlns:a16="http://schemas.microsoft.com/office/drawing/2014/main" id="{BAD61028-BCAE-1447-A80F-E93D73217B0E}"/>
              </a:ext>
            </a:extLst>
          </p:cNvPr>
          <p:cNvSpPr>
            <a:spLocks noGrp="1"/>
          </p:cNvSpPr>
          <p:nvPr>
            <p:ph type="ftr" sz="quarter" idx="3"/>
          </p:nvPr>
        </p:nvSpPr>
        <p:spPr>
          <a:xfrm>
            <a:off x="925649" y="6144577"/>
            <a:ext cx="4114800" cy="365125"/>
          </a:xfrm>
          <a:prstGeom prst="rect">
            <a:avLst/>
          </a:prstGeom>
        </p:spPr>
        <p:txBody>
          <a:bodyPr vert="horz" lIns="91440" tIns="45720" rIns="91440" bIns="45720" rtlCol="0" anchor="ctr"/>
          <a:lstStyle>
            <a:lvl1pPr algn="l">
              <a:defRPr sz="800">
                <a:solidFill>
                  <a:schemeClr val="bg1"/>
                </a:solidFill>
                <a:latin typeface="Arial" panose="020B0604020202020204" pitchFamily="34" charset="0"/>
                <a:cs typeface="Arial" panose="020B0604020202020204" pitchFamily="34" charset="0"/>
              </a:defRPr>
            </a:lvl1pPr>
          </a:lstStyle>
          <a:p>
            <a:r>
              <a:rPr lang="en-US" smtClean="0"/>
              <a:t>HxGN LIVE 2019</a:t>
            </a:r>
            <a:endParaRPr lang="en-US" dirty="0"/>
          </a:p>
        </p:txBody>
      </p:sp>
      <p:sp>
        <p:nvSpPr>
          <p:cNvPr id="32" name="Text Placeholder 2">
            <a:extLst>
              <a:ext uri="{FF2B5EF4-FFF2-40B4-BE49-F238E27FC236}">
                <a16:creationId xmlns:a16="http://schemas.microsoft.com/office/drawing/2014/main" id="{665EB322-CF2D-FC45-8E49-2FAFD67FD57B}"/>
              </a:ext>
            </a:extLst>
          </p:cNvPr>
          <p:cNvSpPr>
            <a:spLocks noGrp="1"/>
          </p:cNvSpPr>
          <p:nvPr>
            <p:ph type="body" sz="quarter" idx="20"/>
          </p:nvPr>
        </p:nvSpPr>
        <p:spPr>
          <a:xfrm>
            <a:off x="537030" y="1062157"/>
            <a:ext cx="11046550" cy="369332"/>
          </a:xfrm>
          <a:prstGeom prst="rect">
            <a:avLst/>
          </a:prstGeom>
        </p:spPr>
        <p:txBody>
          <a:bodyPr wrap="square">
            <a:spAutoFit/>
          </a:bodyPr>
          <a:lstStyle>
            <a:lvl1pPr marL="0" indent="0">
              <a:buNone/>
              <a:defRPr sz="2000">
                <a:solidFill>
                  <a:schemeClr val="bg1"/>
                </a:solidFill>
              </a:defRPr>
            </a:lvl1pPr>
          </a:lstStyle>
          <a:p>
            <a:pPr lvl="0"/>
            <a:r>
              <a:rPr lang="en-US" dirty="0"/>
              <a:t>Edit Master text styles</a:t>
            </a:r>
            <a:endParaRPr lang="en-GB" dirty="0"/>
          </a:p>
        </p:txBody>
      </p:sp>
      <p:sp>
        <p:nvSpPr>
          <p:cNvPr id="34" name="Title 1">
            <a:extLst>
              <a:ext uri="{FF2B5EF4-FFF2-40B4-BE49-F238E27FC236}">
                <a16:creationId xmlns:a16="http://schemas.microsoft.com/office/drawing/2014/main" id="{5E9C421A-7D7C-7949-BED9-DBB7F0A76ECF}"/>
              </a:ext>
            </a:extLst>
          </p:cNvPr>
          <p:cNvSpPr>
            <a:spLocks noGrp="1"/>
          </p:cNvSpPr>
          <p:nvPr>
            <p:ph type="title"/>
          </p:nvPr>
        </p:nvSpPr>
        <p:spPr>
          <a:xfrm>
            <a:off x="537029" y="609600"/>
            <a:ext cx="11045370" cy="452557"/>
          </a:xfrm>
          <a:prstGeom prst="rect">
            <a:avLst/>
          </a:prstGeom>
        </p:spPr>
        <p:txBody>
          <a:bodyPr anchor="t">
            <a:normAutofit/>
          </a:bodyPr>
          <a:lstStyle>
            <a:lvl1pPr>
              <a:defRPr sz="2400" b="1" i="0">
                <a:solidFill>
                  <a:schemeClr val="bg1"/>
                </a:solidFill>
                <a:latin typeface="Arial" panose="020B0604020202020204" pitchFamily="34" charset="0"/>
                <a:cs typeface="Arial" panose="020B0604020202020204" pitchFamily="34" charset="0"/>
              </a:defRPr>
            </a:lvl1pPr>
          </a:lstStyle>
          <a:p>
            <a:r>
              <a:rPr lang="en-US" dirty="0">
                <a:solidFill>
                  <a:schemeClr val="bg1"/>
                </a:solidFill>
              </a:rPr>
              <a:t>Click to edit Master title style</a:t>
            </a:r>
          </a:p>
        </p:txBody>
      </p:sp>
      <p:pic>
        <p:nvPicPr>
          <p:cNvPr id="13" name="Picture 12">
            <a:extLst>
              <a:ext uri="{FF2B5EF4-FFF2-40B4-BE49-F238E27FC236}">
                <a16:creationId xmlns:a16="http://schemas.microsoft.com/office/drawing/2014/main" id="{D348C86D-6DBA-8346-96AA-3A88604527F5}"/>
              </a:ext>
            </a:extLst>
          </p:cNvPr>
          <p:cNvPicPr>
            <a:picLocks noChangeAspect="1"/>
          </p:cNvPicPr>
          <p:nvPr userDrawn="1"/>
        </p:nvPicPr>
        <p:blipFill rotWithShape="1">
          <a:blip r:embed="rId3"/>
          <a:srcRect b="60978"/>
          <a:stretch/>
        </p:blipFill>
        <p:spPr>
          <a:xfrm>
            <a:off x="0" y="6775487"/>
            <a:ext cx="12192000" cy="82513"/>
          </a:xfrm>
          <a:prstGeom prst="rect">
            <a:avLst/>
          </a:prstGeom>
        </p:spPr>
      </p:pic>
      <p:sp>
        <p:nvSpPr>
          <p:cNvPr id="10" name="Content Placeholder 2">
            <a:extLst>
              <a:ext uri="{FF2B5EF4-FFF2-40B4-BE49-F238E27FC236}">
                <a16:creationId xmlns:a16="http://schemas.microsoft.com/office/drawing/2014/main" id="{BEFCECC4-B5AA-4145-9A16-C690CA0F2E91}"/>
              </a:ext>
            </a:extLst>
          </p:cNvPr>
          <p:cNvSpPr>
            <a:spLocks noGrp="1"/>
          </p:cNvSpPr>
          <p:nvPr>
            <p:ph sz="quarter" idx="21" hasCustomPrompt="1"/>
          </p:nvPr>
        </p:nvSpPr>
        <p:spPr>
          <a:xfrm>
            <a:off x="609600" y="1524000"/>
            <a:ext cx="10974388" cy="4354513"/>
          </a:xfrm>
          <a:prstGeom prst="rect">
            <a:avLst/>
          </a:prstGeom>
        </p:spPr>
        <p:txBody>
          <a:bodyPr lIns="0" tIns="0" rIns="0" bIns="0"/>
          <a:lstStyle>
            <a:lvl1pPr marL="182880" indent="-182880">
              <a:buFont typeface="Arial" panose="020B0604020202020204" pitchFamily="34" charset="0"/>
              <a:buChar char="•"/>
              <a:defRPr sz="1600">
                <a:solidFill>
                  <a:schemeClr val="bg1"/>
                </a:solidFill>
              </a:defRPr>
            </a:lvl1pPr>
            <a:lvl2pPr marL="365760" indent="-182880">
              <a:defRPr sz="1400">
                <a:solidFill>
                  <a:schemeClr val="bg1"/>
                </a:solidFill>
              </a:defRPr>
            </a:lvl2pPr>
            <a:lvl3pPr marL="548640" marR="0" indent="-18288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200">
                <a:solidFill>
                  <a:schemeClr val="bg1"/>
                </a:solidFill>
              </a:defRPr>
            </a:lvl3pPr>
            <a:lvl4pPr marL="731520" indent="-182880">
              <a:defRPr sz="1000">
                <a:solidFill>
                  <a:schemeClr val="bg1"/>
                </a:solidFill>
              </a:defRPr>
            </a:lvl4pPr>
            <a:lvl5pPr marL="914400" indent="-182880">
              <a:defRPr sz="100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692663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Chart / Gradient Background">
    <p:bg>
      <p:bgPr>
        <a:gradFill>
          <a:gsLst>
            <a:gs pos="0">
              <a:srgbClr val="0F5F7E"/>
            </a:gs>
            <a:gs pos="100000">
              <a:srgbClr val="008CB1"/>
            </a:gs>
          </a:gsLst>
          <a:lin ang="5400000" scaled="1"/>
        </a:gradFill>
        <a:effectLst/>
      </p:bgPr>
    </p:bg>
    <p:spTree>
      <p:nvGrpSpPr>
        <p:cNvPr id="1" name=""/>
        <p:cNvGrpSpPr/>
        <p:nvPr/>
      </p:nvGrpSpPr>
      <p:grpSpPr>
        <a:xfrm>
          <a:off x="0" y="0"/>
          <a:ext cx="0" cy="0"/>
          <a:chOff x="0" y="0"/>
          <a:chExt cx="0" cy="0"/>
        </a:xfrm>
      </p:grpSpPr>
      <p:sp>
        <p:nvSpPr>
          <p:cNvPr id="17" name="Slide Number Placeholder 5">
            <a:extLst>
              <a:ext uri="{FF2B5EF4-FFF2-40B4-BE49-F238E27FC236}">
                <a16:creationId xmlns:a16="http://schemas.microsoft.com/office/drawing/2014/main" id="{D6C0D815-45AF-D74B-943A-47E3FACCBD5E}"/>
              </a:ext>
            </a:extLst>
          </p:cNvPr>
          <p:cNvSpPr txBox="1">
            <a:spLocks/>
          </p:cNvSpPr>
          <p:nvPr userDrawn="1"/>
        </p:nvSpPr>
        <p:spPr>
          <a:xfrm>
            <a:off x="652460" y="6313046"/>
            <a:ext cx="38232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en-US" sz="800" dirty="0">
              <a:solidFill>
                <a:schemeClr val="bg1"/>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2B2DEB12-1068-7E45-91A7-16BB9589413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51592" y="6133788"/>
            <a:ext cx="1130807" cy="348629"/>
          </a:xfrm>
          <a:prstGeom prst="rect">
            <a:avLst/>
          </a:prstGeom>
        </p:spPr>
      </p:pic>
      <p:sp>
        <p:nvSpPr>
          <p:cNvPr id="28" name="Slide Number Placeholder 5">
            <a:extLst>
              <a:ext uri="{FF2B5EF4-FFF2-40B4-BE49-F238E27FC236}">
                <a16:creationId xmlns:a16="http://schemas.microsoft.com/office/drawing/2014/main" id="{2C628CFD-9C5F-F44F-A2AB-5AE2B4E72551}"/>
              </a:ext>
            </a:extLst>
          </p:cNvPr>
          <p:cNvSpPr>
            <a:spLocks noGrp="1"/>
          </p:cNvSpPr>
          <p:nvPr>
            <p:ph type="sldNum" sz="quarter" idx="4"/>
          </p:nvPr>
        </p:nvSpPr>
        <p:spPr>
          <a:xfrm>
            <a:off x="537029" y="6144577"/>
            <a:ext cx="388620" cy="365125"/>
          </a:xfrm>
          <a:prstGeom prst="rect">
            <a:avLst/>
          </a:prstGeom>
        </p:spPr>
        <p:txBody>
          <a:bodyPr vert="horz" lIns="91440" tIns="45720" rIns="91440" bIns="45720" rtlCol="0" anchor="ctr"/>
          <a:lstStyle>
            <a:lvl1pPr algn="l">
              <a:defRPr sz="800">
                <a:solidFill>
                  <a:schemeClr val="bg1"/>
                </a:solidFill>
                <a:latin typeface="Arial" panose="020B0604020202020204" pitchFamily="34" charset="0"/>
                <a:cs typeface="Arial" panose="020B0604020202020204" pitchFamily="34" charset="0"/>
              </a:defRPr>
            </a:lvl1pPr>
          </a:lstStyle>
          <a:p>
            <a:fld id="{A7AA8B22-FDF6-2048-9CAC-8C55A3435F10}" type="slidenum">
              <a:rPr lang="en-US" smtClean="0"/>
              <a:pPr/>
              <a:t>‹#›</a:t>
            </a:fld>
            <a:endParaRPr lang="en-US" dirty="0"/>
          </a:p>
        </p:txBody>
      </p:sp>
      <p:sp>
        <p:nvSpPr>
          <p:cNvPr id="29" name="Footer Placeholder 4">
            <a:extLst>
              <a:ext uri="{FF2B5EF4-FFF2-40B4-BE49-F238E27FC236}">
                <a16:creationId xmlns:a16="http://schemas.microsoft.com/office/drawing/2014/main" id="{BAD61028-BCAE-1447-A80F-E93D73217B0E}"/>
              </a:ext>
            </a:extLst>
          </p:cNvPr>
          <p:cNvSpPr>
            <a:spLocks noGrp="1"/>
          </p:cNvSpPr>
          <p:nvPr>
            <p:ph type="ftr" sz="quarter" idx="3"/>
          </p:nvPr>
        </p:nvSpPr>
        <p:spPr>
          <a:xfrm>
            <a:off x="925649" y="6144577"/>
            <a:ext cx="4114800" cy="365125"/>
          </a:xfrm>
          <a:prstGeom prst="rect">
            <a:avLst/>
          </a:prstGeom>
        </p:spPr>
        <p:txBody>
          <a:bodyPr vert="horz" lIns="91440" tIns="45720" rIns="91440" bIns="45720" rtlCol="0" anchor="ctr"/>
          <a:lstStyle>
            <a:lvl1pPr algn="l">
              <a:defRPr sz="800">
                <a:solidFill>
                  <a:schemeClr val="bg1"/>
                </a:solidFill>
                <a:latin typeface="Arial" panose="020B0604020202020204" pitchFamily="34" charset="0"/>
                <a:cs typeface="Arial" panose="020B0604020202020204" pitchFamily="34" charset="0"/>
              </a:defRPr>
            </a:lvl1pPr>
          </a:lstStyle>
          <a:p>
            <a:r>
              <a:rPr lang="en-US" smtClean="0"/>
              <a:t>HxGN LIVE 2019</a:t>
            </a:r>
            <a:endParaRPr lang="en-US" dirty="0"/>
          </a:p>
        </p:txBody>
      </p:sp>
      <p:sp>
        <p:nvSpPr>
          <p:cNvPr id="32" name="Text Placeholder 2">
            <a:extLst>
              <a:ext uri="{FF2B5EF4-FFF2-40B4-BE49-F238E27FC236}">
                <a16:creationId xmlns:a16="http://schemas.microsoft.com/office/drawing/2014/main" id="{665EB322-CF2D-FC45-8E49-2FAFD67FD57B}"/>
              </a:ext>
            </a:extLst>
          </p:cNvPr>
          <p:cNvSpPr>
            <a:spLocks noGrp="1"/>
          </p:cNvSpPr>
          <p:nvPr>
            <p:ph type="body" sz="quarter" idx="20"/>
          </p:nvPr>
        </p:nvSpPr>
        <p:spPr>
          <a:xfrm>
            <a:off x="537030" y="1062157"/>
            <a:ext cx="11045369" cy="369332"/>
          </a:xfrm>
          <a:prstGeom prst="rect">
            <a:avLst/>
          </a:prstGeom>
        </p:spPr>
        <p:txBody>
          <a:bodyPr wrap="square">
            <a:spAutoFit/>
          </a:bodyPr>
          <a:lstStyle>
            <a:lvl1pPr marL="0" indent="0">
              <a:buNone/>
              <a:defRPr sz="2000">
                <a:solidFill>
                  <a:schemeClr val="bg1"/>
                </a:solidFill>
              </a:defRPr>
            </a:lvl1pPr>
          </a:lstStyle>
          <a:p>
            <a:pPr lvl="0"/>
            <a:r>
              <a:rPr lang="en-US" dirty="0"/>
              <a:t>Edit Master text styles</a:t>
            </a:r>
            <a:endParaRPr lang="en-GB" dirty="0"/>
          </a:p>
        </p:txBody>
      </p:sp>
      <p:sp>
        <p:nvSpPr>
          <p:cNvPr id="34" name="Title 1">
            <a:extLst>
              <a:ext uri="{FF2B5EF4-FFF2-40B4-BE49-F238E27FC236}">
                <a16:creationId xmlns:a16="http://schemas.microsoft.com/office/drawing/2014/main" id="{5E9C421A-7D7C-7949-BED9-DBB7F0A76ECF}"/>
              </a:ext>
            </a:extLst>
          </p:cNvPr>
          <p:cNvSpPr>
            <a:spLocks noGrp="1"/>
          </p:cNvSpPr>
          <p:nvPr>
            <p:ph type="title"/>
          </p:nvPr>
        </p:nvSpPr>
        <p:spPr>
          <a:xfrm>
            <a:off x="537029" y="609600"/>
            <a:ext cx="11045370" cy="452557"/>
          </a:xfrm>
          <a:prstGeom prst="rect">
            <a:avLst/>
          </a:prstGeom>
        </p:spPr>
        <p:txBody>
          <a:bodyPr anchor="t">
            <a:normAutofit/>
          </a:bodyPr>
          <a:lstStyle>
            <a:lvl1pPr>
              <a:defRPr sz="2400" b="1" i="0">
                <a:solidFill>
                  <a:schemeClr val="bg1"/>
                </a:solidFill>
                <a:latin typeface="Arial" panose="020B0604020202020204" pitchFamily="34" charset="0"/>
                <a:cs typeface="Arial" panose="020B0604020202020204" pitchFamily="34" charset="0"/>
              </a:defRPr>
            </a:lvl1pPr>
          </a:lstStyle>
          <a:p>
            <a:r>
              <a:rPr lang="en-US" dirty="0">
                <a:solidFill>
                  <a:schemeClr val="bg1"/>
                </a:solidFill>
              </a:rPr>
              <a:t>Click to edit Master title style</a:t>
            </a:r>
          </a:p>
        </p:txBody>
      </p:sp>
      <p:sp>
        <p:nvSpPr>
          <p:cNvPr id="9" name="Chart Placeholder 3">
            <a:extLst>
              <a:ext uri="{FF2B5EF4-FFF2-40B4-BE49-F238E27FC236}">
                <a16:creationId xmlns:a16="http://schemas.microsoft.com/office/drawing/2014/main" id="{3E20C42A-5B49-FB4E-823A-5A39BE276468}"/>
              </a:ext>
            </a:extLst>
          </p:cNvPr>
          <p:cNvSpPr>
            <a:spLocks noGrp="1"/>
          </p:cNvSpPr>
          <p:nvPr>
            <p:ph type="chart" sz="quarter" idx="13"/>
          </p:nvPr>
        </p:nvSpPr>
        <p:spPr>
          <a:xfrm>
            <a:off x="537030" y="1884045"/>
            <a:ext cx="11045370" cy="3989981"/>
          </a:xfrm>
          <a:prstGeom prst="rect">
            <a:avLst/>
          </a:prstGeom>
        </p:spPr>
        <p:txBody>
          <a:bodyPr anchor="ctr"/>
          <a:lstStyle>
            <a:lvl1pPr marL="0" indent="0" algn="ctr">
              <a:buFontTx/>
              <a:buNone/>
              <a:defRPr sz="3600">
                <a:solidFill>
                  <a:schemeClr val="bg1"/>
                </a:solidFill>
              </a:defRPr>
            </a:lvl1pPr>
          </a:lstStyle>
          <a:p>
            <a:endParaRPr lang="en-US" dirty="0"/>
          </a:p>
        </p:txBody>
      </p:sp>
      <p:pic>
        <p:nvPicPr>
          <p:cNvPr id="14" name="Picture 13">
            <a:extLst>
              <a:ext uri="{FF2B5EF4-FFF2-40B4-BE49-F238E27FC236}">
                <a16:creationId xmlns:a16="http://schemas.microsoft.com/office/drawing/2014/main" id="{DBAFADAC-BFFE-B64B-8E93-8B0324B614AE}"/>
              </a:ext>
            </a:extLst>
          </p:cNvPr>
          <p:cNvPicPr>
            <a:picLocks noChangeAspect="1"/>
          </p:cNvPicPr>
          <p:nvPr userDrawn="1"/>
        </p:nvPicPr>
        <p:blipFill rotWithShape="1">
          <a:blip r:embed="rId3"/>
          <a:srcRect b="60978"/>
          <a:stretch/>
        </p:blipFill>
        <p:spPr>
          <a:xfrm>
            <a:off x="0" y="6775487"/>
            <a:ext cx="12192000" cy="82513"/>
          </a:xfrm>
          <a:prstGeom prst="rect">
            <a:avLst/>
          </a:prstGeom>
        </p:spPr>
      </p:pic>
    </p:spTree>
    <p:extLst>
      <p:ext uri="{BB962C8B-B14F-4D97-AF65-F5344CB8AC3E}">
        <p14:creationId xmlns:p14="http://schemas.microsoft.com/office/powerpoint/2010/main" val="32073158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reaker 2">
    <p:bg>
      <p:bgPr>
        <a:gradFill>
          <a:gsLst>
            <a:gs pos="0">
              <a:schemeClr val="tx1"/>
            </a:gs>
            <a:gs pos="62000">
              <a:schemeClr val="accent4"/>
            </a:gs>
          </a:gsLst>
          <a:lin ang="14400000" scaled="0"/>
        </a:gra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A72ACBB-FFB3-4FB4-82D9-A6B5CFC8C92F}"/>
              </a:ext>
            </a:extLst>
          </p:cNvPr>
          <p:cNvSpPr>
            <a:spLocks noGrp="1"/>
          </p:cNvSpPr>
          <p:nvPr>
            <p:ph type="body" sz="quarter" idx="16" hasCustomPrompt="1"/>
          </p:nvPr>
        </p:nvSpPr>
        <p:spPr>
          <a:xfrm>
            <a:off x="2621280" y="2743994"/>
            <a:ext cx="6949440" cy="1370013"/>
          </a:xfrm>
          <a:prstGeom prst="rect">
            <a:avLst/>
          </a:prstGeom>
        </p:spPr>
        <p:txBody>
          <a:bodyPr anchor="ctr" anchorCtr="0"/>
          <a:lstStyle>
            <a:lvl1pPr marL="0" indent="0" algn="ctr">
              <a:spcBef>
                <a:spcPts val="0"/>
              </a:spcBef>
              <a:buNone/>
              <a:defRPr sz="4800" b="1">
                <a:solidFill>
                  <a:schemeClr val="bg1"/>
                </a:solidFill>
              </a:defRPr>
            </a:lvl1pPr>
          </a:lstStyle>
          <a:p>
            <a:pPr lvl="0"/>
            <a:r>
              <a:rPr lang="en-US" dirty="0"/>
              <a:t>Key words or phrase would go here.</a:t>
            </a:r>
          </a:p>
        </p:txBody>
      </p:sp>
      <p:grpSp>
        <p:nvGrpSpPr>
          <p:cNvPr id="2" name="Group 1">
            <a:extLst>
              <a:ext uri="{FF2B5EF4-FFF2-40B4-BE49-F238E27FC236}">
                <a16:creationId xmlns:a16="http://schemas.microsoft.com/office/drawing/2014/main" id="{753A668F-E042-4245-BFFC-99711CD3DE06}"/>
              </a:ext>
            </a:extLst>
          </p:cNvPr>
          <p:cNvGrpSpPr/>
          <p:nvPr userDrawn="1"/>
        </p:nvGrpSpPr>
        <p:grpSpPr>
          <a:xfrm flipV="1">
            <a:off x="7410472" y="0"/>
            <a:ext cx="4781528" cy="6852478"/>
            <a:chOff x="7410472" y="0"/>
            <a:chExt cx="4781528" cy="6852478"/>
          </a:xfrm>
        </p:grpSpPr>
        <p:sp>
          <p:nvSpPr>
            <p:cNvPr id="41" name="Freeform 40">
              <a:extLst>
                <a:ext uri="{FF2B5EF4-FFF2-40B4-BE49-F238E27FC236}">
                  <a16:creationId xmlns:a16="http://schemas.microsoft.com/office/drawing/2014/main" id="{B7CE82E8-D52F-D643-B039-2EAF4FA0EE45}"/>
                </a:ext>
              </a:extLst>
            </p:cNvPr>
            <p:cNvSpPr/>
            <p:nvPr userDrawn="1"/>
          </p:nvSpPr>
          <p:spPr>
            <a:xfrm flipH="1">
              <a:off x="7931237" y="0"/>
              <a:ext cx="4260763" cy="6852478"/>
            </a:xfrm>
            <a:custGeom>
              <a:avLst/>
              <a:gdLst>
                <a:gd name="connsiteX0" fmla="*/ 0 w 3175000"/>
                <a:gd name="connsiteY0" fmla="*/ 1981200 h 6845300"/>
                <a:gd name="connsiteX1" fmla="*/ 2832100 w 3175000"/>
                <a:gd name="connsiteY1" fmla="*/ 0 h 6845300"/>
                <a:gd name="connsiteX2" fmla="*/ 3175000 w 3175000"/>
                <a:gd name="connsiteY2" fmla="*/ 12700 h 6845300"/>
                <a:gd name="connsiteX3" fmla="*/ 368300 w 3175000"/>
                <a:gd name="connsiteY3" fmla="*/ 6845300 h 6845300"/>
                <a:gd name="connsiteX4" fmla="*/ 0 w 3175000"/>
                <a:gd name="connsiteY4" fmla="*/ 6845300 h 6845300"/>
                <a:gd name="connsiteX5" fmla="*/ 0 w 3175000"/>
                <a:gd name="connsiteY5" fmla="*/ 1981200 h 6845300"/>
                <a:gd name="connsiteX0" fmla="*/ 0 w 3180891"/>
                <a:gd name="connsiteY0" fmla="*/ 1988378 h 6852478"/>
                <a:gd name="connsiteX1" fmla="*/ 2832100 w 3180891"/>
                <a:gd name="connsiteY1" fmla="*/ 7178 h 6852478"/>
                <a:gd name="connsiteX2" fmla="*/ 3180891 w 3180891"/>
                <a:gd name="connsiteY2" fmla="*/ 0 h 6852478"/>
                <a:gd name="connsiteX3" fmla="*/ 368300 w 3180891"/>
                <a:gd name="connsiteY3" fmla="*/ 6852478 h 6852478"/>
                <a:gd name="connsiteX4" fmla="*/ 0 w 3180891"/>
                <a:gd name="connsiteY4" fmla="*/ 6852478 h 6852478"/>
                <a:gd name="connsiteX5" fmla="*/ 0 w 3180891"/>
                <a:gd name="connsiteY5" fmla="*/ 1988378 h 685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80891" h="6852478">
                  <a:moveTo>
                    <a:pt x="0" y="1988378"/>
                  </a:moveTo>
                  <a:lnTo>
                    <a:pt x="2832100" y="7178"/>
                  </a:lnTo>
                  <a:lnTo>
                    <a:pt x="3180891" y="0"/>
                  </a:lnTo>
                  <a:lnTo>
                    <a:pt x="368300" y="6852478"/>
                  </a:lnTo>
                  <a:lnTo>
                    <a:pt x="0" y="6852478"/>
                  </a:lnTo>
                  <a:lnTo>
                    <a:pt x="0" y="1988378"/>
                  </a:lnTo>
                  <a:close/>
                </a:path>
              </a:pathLst>
            </a:custGeom>
            <a:gradFill>
              <a:gsLst>
                <a:gs pos="48000">
                  <a:srgbClr val="0F5F7E">
                    <a:alpha val="0"/>
                  </a:srgbClr>
                </a:gs>
                <a:gs pos="0">
                  <a:schemeClr val="bg1">
                    <a:alpha val="26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a:extLst>
                <a:ext uri="{FF2B5EF4-FFF2-40B4-BE49-F238E27FC236}">
                  <a16:creationId xmlns:a16="http://schemas.microsoft.com/office/drawing/2014/main" id="{D6241D4A-5D1C-824E-BC70-549704559605}"/>
                </a:ext>
              </a:extLst>
            </p:cNvPr>
            <p:cNvSpPr/>
            <p:nvPr userDrawn="1"/>
          </p:nvSpPr>
          <p:spPr>
            <a:xfrm flipH="1">
              <a:off x="7410472" y="13528"/>
              <a:ext cx="4260763" cy="6825421"/>
            </a:xfrm>
            <a:custGeom>
              <a:avLst/>
              <a:gdLst>
                <a:gd name="connsiteX0" fmla="*/ 0 w 3175000"/>
                <a:gd name="connsiteY0" fmla="*/ 1981200 h 6845300"/>
                <a:gd name="connsiteX1" fmla="*/ 2832100 w 3175000"/>
                <a:gd name="connsiteY1" fmla="*/ 0 h 6845300"/>
                <a:gd name="connsiteX2" fmla="*/ 3175000 w 3175000"/>
                <a:gd name="connsiteY2" fmla="*/ 12700 h 6845300"/>
                <a:gd name="connsiteX3" fmla="*/ 368300 w 3175000"/>
                <a:gd name="connsiteY3" fmla="*/ 6845300 h 6845300"/>
                <a:gd name="connsiteX4" fmla="*/ 0 w 3175000"/>
                <a:gd name="connsiteY4" fmla="*/ 6845300 h 6845300"/>
                <a:gd name="connsiteX5" fmla="*/ 0 w 3175000"/>
                <a:gd name="connsiteY5" fmla="*/ 1981200 h 6845300"/>
                <a:gd name="connsiteX0" fmla="*/ 0 w 3180891"/>
                <a:gd name="connsiteY0" fmla="*/ 1988378 h 6852478"/>
                <a:gd name="connsiteX1" fmla="*/ 2832100 w 3180891"/>
                <a:gd name="connsiteY1" fmla="*/ 7178 h 6852478"/>
                <a:gd name="connsiteX2" fmla="*/ 3180891 w 3180891"/>
                <a:gd name="connsiteY2" fmla="*/ 0 h 6852478"/>
                <a:gd name="connsiteX3" fmla="*/ 368300 w 3180891"/>
                <a:gd name="connsiteY3" fmla="*/ 6852478 h 6852478"/>
                <a:gd name="connsiteX4" fmla="*/ 0 w 3180891"/>
                <a:gd name="connsiteY4" fmla="*/ 6852478 h 6852478"/>
                <a:gd name="connsiteX5" fmla="*/ 0 w 3180891"/>
                <a:gd name="connsiteY5" fmla="*/ 1988378 h 6852478"/>
                <a:gd name="connsiteX0" fmla="*/ 0 w 3180891"/>
                <a:gd name="connsiteY0" fmla="*/ 1988378 h 6852478"/>
                <a:gd name="connsiteX1" fmla="*/ 1960294 w 3180891"/>
                <a:gd name="connsiteY1" fmla="*/ 7178 h 6852478"/>
                <a:gd name="connsiteX2" fmla="*/ 3180891 w 3180891"/>
                <a:gd name="connsiteY2" fmla="*/ 0 h 6852478"/>
                <a:gd name="connsiteX3" fmla="*/ 368300 w 3180891"/>
                <a:gd name="connsiteY3" fmla="*/ 6852478 h 6852478"/>
                <a:gd name="connsiteX4" fmla="*/ 0 w 3180891"/>
                <a:gd name="connsiteY4" fmla="*/ 6852478 h 6852478"/>
                <a:gd name="connsiteX5" fmla="*/ 0 w 3180891"/>
                <a:gd name="connsiteY5" fmla="*/ 1988378 h 6852478"/>
                <a:gd name="connsiteX0" fmla="*/ 0 w 3180891"/>
                <a:gd name="connsiteY0" fmla="*/ 1988378 h 6971748"/>
                <a:gd name="connsiteX1" fmla="*/ 1960294 w 3180891"/>
                <a:gd name="connsiteY1" fmla="*/ 7178 h 6971748"/>
                <a:gd name="connsiteX2" fmla="*/ 3180891 w 3180891"/>
                <a:gd name="connsiteY2" fmla="*/ 0 h 6971748"/>
                <a:gd name="connsiteX3" fmla="*/ 1257779 w 3180891"/>
                <a:gd name="connsiteY3" fmla="*/ 6971748 h 6971748"/>
                <a:gd name="connsiteX4" fmla="*/ 0 w 3180891"/>
                <a:gd name="connsiteY4" fmla="*/ 6852478 h 6971748"/>
                <a:gd name="connsiteX5" fmla="*/ 0 w 3180891"/>
                <a:gd name="connsiteY5" fmla="*/ 1988378 h 6971748"/>
                <a:gd name="connsiteX0" fmla="*/ 0 w 4294212"/>
                <a:gd name="connsiteY0" fmla="*/ 4065656 h 6971748"/>
                <a:gd name="connsiteX1" fmla="*/ 3073615 w 4294212"/>
                <a:gd name="connsiteY1" fmla="*/ 7178 h 6971748"/>
                <a:gd name="connsiteX2" fmla="*/ 4294212 w 4294212"/>
                <a:gd name="connsiteY2" fmla="*/ 0 h 6971748"/>
                <a:gd name="connsiteX3" fmla="*/ 2371100 w 4294212"/>
                <a:gd name="connsiteY3" fmla="*/ 6971748 h 6971748"/>
                <a:gd name="connsiteX4" fmla="*/ 1113321 w 4294212"/>
                <a:gd name="connsiteY4" fmla="*/ 6852478 h 6971748"/>
                <a:gd name="connsiteX5" fmla="*/ 0 w 4294212"/>
                <a:gd name="connsiteY5" fmla="*/ 4065656 h 6971748"/>
                <a:gd name="connsiteX0" fmla="*/ 11781 w 4305993"/>
                <a:gd name="connsiteY0" fmla="*/ 4065656 h 6971748"/>
                <a:gd name="connsiteX1" fmla="*/ 3085396 w 4305993"/>
                <a:gd name="connsiteY1" fmla="*/ 7178 h 6971748"/>
                <a:gd name="connsiteX2" fmla="*/ 4305993 w 4305993"/>
                <a:gd name="connsiteY2" fmla="*/ 0 h 6971748"/>
                <a:gd name="connsiteX3" fmla="*/ 2382881 w 4305993"/>
                <a:gd name="connsiteY3" fmla="*/ 6971748 h 6971748"/>
                <a:gd name="connsiteX4" fmla="*/ 0 w 4305993"/>
                <a:gd name="connsiteY4" fmla="*/ 6822660 h 6971748"/>
                <a:gd name="connsiteX5" fmla="*/ 11781 w 4305993"/>
                <a:gd name="connsiteY5" fmla="*/ 4065656 h 6971748"/>
                <a:gd name="connsiteX0" fmla="*/ 11781 w 4305993"/>
                <a:gd name="connsiteY0" fmla="*/ 4065656 h 6822660"/>
                <a:gd name="connsiteX1" fmla="*/ 3085396 w 4305993"/>
                <a:gd name="connsiteY1" fmla="*/ 7178 h 6822660"/>
                <a:gd name="connsiteX2" fmla="*/ 4305993 w 4305993"/>
                <a:gd name="connsiteY2" fmla="*/ 0 h 6822660"/>
                <a:gd name="connsiteX3" fmla="*/ 2406444 w 4305993"/>
                <a:gd name="connsiteY3" fmla="*/ 6812721 h 6822660"/>
                <a:gd name="connsiteX4" fmla="*/ 0 w 4305993"/>
                <a:gd name="connsiteY4" fmla="*/ 6822660 h 6822660"/>
                <a:gd name="connsiteX5" fmla="*/ 11781 w 4305993"/>
                <a:gd name="connsiteY5" fmla="*/ 4065656 h 6822660"/>
                <a:gd name="connsiteX0" fmla="*/ 11781 w 3581451"/>
                <a:gd name="connsiteY0" fmla="*/ 4058478 h 6815482"/>
                <a:gd name="connsiteX1" fmla="*/ 3085396 w 3581451"/>
                <a:gd name="connsiteY1" fmla="*/ 0 h 6815482"/>
                <a:gd name="connsiteX2" fmla="*/ 3581451 w 3581451"/>
                <a:gd name="connsiteY2" fmla="*/ 2761 h 6815482"/>
                <a:gd name="connsiteX3" fmla="*/ 2406444 w 3581451"/>
                <a:gd name="connsiteY3" fmla="*/ 6805543 h 6815482"/>
                <a:gd name="connsiteX4" fmla="*/ 0 w 3581451"/>
                <a:gd name="connsiteY4" fmla="*/ 6815482 h 6815482"/>
                <a:gd name="connsiteX5" fmla="*/ 11781 w 3581451"/>
                <a:gd name="connsiteY5" fmla="*/ 4058478 h 6815482"/>
                <a:gd name="connsiteX0" fmla="*/ 11781 w 3581451"/>
                <a:gd name="connsiteY0" fmla="*/ 4055717 h 6812721"/>
                <a:gd name="connsiteX1" fmla="*/ 3167864 w 3581451"/>
                <a:gd name="connsiteY1" fmla="*/ 17117 h 6812721"/>
                <a:gd name="connsiteX2" fmla="*/ 3581451 w 3581451"/>
                <a:gd name="connsiteY2" fmla="*/ 0 h 6812721"/>
                <a:gd name="connsiteX3" fmla="*/ 2406444 w 3581451"/>
                <a:gd name="connsiteY3" fmla="*/ 6802782 h 6812721"/>
                <a:gd name="connsiteX4" fmla="*/ 0 w 3581451"/>
                <a:gd name="connsiteY4" fmla="*/ 6812721 h 6812721"/>
                <a:gd name="connsiteX5" fmla="*/ 11781 w 3581451"/>
                <a:gd name="connsiteY5" fmla="*/ 4055717 h 6812721"/>
                <a:gd name="connsiteX0" fmla="*/ 612621 w 3581451"/>
                <a:gd name="connsiteY0" fmla="*/ 6282082 h 6812721"/>
                <a:gd name="connsiteX1" fmla="*/ 3167864 w 3581451"/>
                <a:gd name="connsiteY1" fmla="*/ 17117 h 6812721"/>
                <a:gd name="connsiteX2" fmla="*/ 3581451 w 3581451"/>
                <a:gd name="connsiteY2" fmla="*/ 0 h 6812721"/>
                <a:gd name="connsiteX3" fmla="*/ 2406444 w 3581451"/>
                <a:gd name="connsiteY3" fmla="*/ 6802782 h 6812721"/>
                <a:gd name="connsiteX4" fmla="*/ 0 w 3581451"/>
                <a:gd name="connsiteY4" fmla="*/ 6812721 h 6812721"/>
                <a:gd name="connsiteX5" fmla="*/ 612621 w 3581451"/>
                <a:gd name="connsiteY5" fmla="*/ 6282082 h 6812721"/>
                <a:gd name="connsiteX0" fmla="*/ 0 w 2968830"/>
                <a:gd name="connsiteY0" fmla="*/ 6282082 h 6822660"/>
                <a:gd name="connsiteX1" fmla="*/ 2555243 w 2968830"/>
                <a:gd name="connsiteY1" fmla="*/ 17117 h 6822660"/>
                <a:gd name="connsiteX2" fmla="*/ 2968830 w 2968830"/>
                <a:gd name="connsiteY2" fmla="*/ 0 h 6822660"/>
                <a:gd name="connsiteX3" fmla="*/ 1793823 w 2968830"/>
                <a:gd name="connsiteY3" fmla="*/ 6802782 h 6822660"/>
                <a:gd name="connsiteX4" fmla="*/ 365216 w 2968830"/>
                <a:gd name="connsiteY4" fmla="*/ 6822660 h 6822660"/>
                <a:gd name="connsiteX5" fmla="*/ 0 w 2968830"/>
                <a:gd name="connsiteY5" fmla="*/ 6282082 h 6822660"/>
                <a:gd name="connsiteX0" fmla="*/ 0 w 3180891"/>
                <a:gd name="connsiteY0" fmla="*/ 6798916 h 6822660"/>
                <a:gd name="connsiteX1" fmla="*/ 2767304 w 3180891"/>
                <a:gd name="connsiteY1" fmla="*/ 17117 h 6822660"/>
                <a:gd name="connsiteX2" fmla="*/ 3180891 w 3180891"/>
                <a:gd name="connsiteY2" fmla="*/ 0 h 6822660"/>
                <a:gd name="connsiteX3" fmla="*/ 2005884 w 3180891"/>
                <a:gd name="connsiteY3" fmla="*/ 6802782 h 6822660"/>
                <a:gd name="connsiteX4" fmla="*/ 577277 w 3180891"/>
                <a:gd name="connsiteY4" fmla="*/ 6822660 h 6822660"/>
                <a:gd name="connsiteX5" fmla="*/ 0 w 3180891"/>
                <a:gd name="connsiteY5" fmla="*/ 6798916 h 6822660"/>
                <a:gd name="connsiteX0" fmla="*/ 0 w 3180891"/>
                <a:gd name="connsiteY0" fmla="*/ 6801677 h 6825421"/>
                <a:gd name="connsiteX1" fmla="*/ 2761414 w 3180891"/>
                <a:gd name="connsiteY1" fmla="*/ 0 h 6825421"/>
                <a:gd name="connsiteX2" fmla="*/ 3180891 w 3180891"/>
                <a:gd name="connsiteY2" fmla="*/ 2761 h 6825421"/>
                <a:gd name="connsiteX3" fmla="*/ 2005884 w 3180891"/>
                <a:gd name="connsiteY3" fmla="*/ 6805543 h 6825421"/>
                <a:gd name="connsiteX4" fmla="*/ 577277 w 3180891"/>
                <a:gd name="connsiteY4" fmla="*/ 6825421 h 6825421"/>
                <a:gd name="connsiteX5" fmla="*/ 0 w 3180891"/>
                <a:gd name="connsiteY5" fmla="*/ 6801677 h 6825421"/>
                <a:gd name="connsiteX0" fmla="*/ 0 w 3180891"/>
                <a:gd name="connsiteY0" fmla="*/ 6798916 h 6822660"/>
                <a:gd name="connsiteX1" fmla="*/ 2843883 w 3180891"/>
                <a:gd name="connsiteY1" fmla="*/ 7178 h 6822660"/>
                <a:gd name="connsiteX2" fmla="*/ 3180891 w 3180891"/>
                <a:gd name="connsiteY2" fmla="*/ 0 h 6822660"/>
                <a:gd name="connsiteX3" fmla="*/ 2005884 w 3180891"/>
                <a:gd name="connsiteY3" fmla="*/ 6802782 h 6822660"/>
                <a:gd name="connsiteX4" fmla="*/ 577277 w 3180891"/>
                <a:gd name="connsiteY4" fmla="*/ 6822660 h 6822660"/>
                <a:gd name="connsiteX5" fmla="*/ 0 w 3180891"/>
                <a:gd name="connsiteY5" fmla="*/ 6798916 h 6822660"/>
                <a:gd name="connsiteX0" fmla="*/ 0 w 3180891"/>
                <a:gd name="connsiteY0" fmla="*/ 6801677 h 6825421"/>
                <a:gd name="connsiteX1" fmla="*/ 2784977 w 3180891"/>
                <a:gd name="connsiteY1" fmla="*/ 0 h 6825421"/>
                <a:gd name="connsiteX2" fmla="*/ 3180891 w 3180891"/>
                <a:gd name="connsiteY2" fmla="*/ 2761 h 6825421"/>
                <a:gd name="connsiteX3" fmla="*/ 2005884 w 3180891"/>
                <a:gd name="connsiteY3" fmla="*/ 6805543 h 6825421"/>
                <a:gd name="connsiteX4" fmla="*/ 577277 w 3180891"/>
                <a:gd name="connsiteY4" fmla="*/ 6825421 h 6825421"/>
                <a:gd name="connsiteX5" fmla="*/ 0 w 3180891"/>
                <a:gd name="connsiteY5" fmla="*/ 6801677 h 6825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80891" h="6825421">
                  <a:moveTo>
                    <a:pt x="0" y="6801677"/>
                  </a:moveTo>
                  <a:lnTo>
                    <a:pt x="2784977" y="0"/>
                  </a:lnTo>
                  <a:lnTo>
                    <a:pt x="3180891" y="2761"/>
                  </a:lnTo>
                  <a:lnTo>
                    <a:pt x="2005884" y="6805543"/>
                  </a:lnTo>
                  <a:lnTo>
                    <a:pt x="577277" y="6825421"/>
                  </a:lnTo>
                  <a:lnTo>
                    <a:pt x="0" y="6801677"/>
                  </a:lnTo>
                  <a:close/>
                </a:path>
              </a:pathLst>
            </a:custGeom>
            <a:gradFill>
              <a:gsLst>
                <a:gs pos="83000">
                  <a:srgbClr val="0F5F7E">
                    <a:alpha val="0"/>
                  </a:srgbClr>
                </a:gs>
                <a:gs pos="0">
                  <a:schemeClr val="bg1">
                    <a:alpha val="26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Shape 14">
            <a:extLst>
              <a:ext uri="{FF2B5EF4-FFF2-40B4-BE49-F238E27FC236}">
                <a16:creationId xmlns:a16="http://schemas.microsoft.com/office/drawing/2014/main" id="{929C891D-7608-4401-8BFA-7BB4BBDF004F}"/>
              </a:ext>
            </a:extLst>
          </p:cNvPr>
          <p:cNvSpPr/>
          <p:nvPr userDrawn="1"/>
        </p:nvSpPr>
        <p:spPr>
          <a:xfrm>
            <a:off x="0" y="-62994"/>
            <a:ext cx="3596874" cy="6542259"/>
          </a:xfrm>
          <a:custGeom>
            <a:avLst/>
            <a:gdLst>
              <a:gd name="connsiteX0" fmla="*/ 3596874 w 3596874"/>
              <a:gd name="connsiteY0" fmla="*/ 0 h 6542259"/>
              <a:gd name="connsiteX1" fmla="*/ 0 w 3596874"/>
              <a:gd name="connsiteY1" fmla="*/ 6542259 h 6542259"/>
              <a:gd name="connsiteX2" fmla="*/ 0 w 3596874"/>
              <a:gd name="connsiteY2" fmla="*/ 1641660 h 6542259"/>
              <a:gd name="connsiteX3" fmla="*/ 3129673 w 3596874"/>
              <a:gd name="connsiteY3" fmla="*/ 7178 h 6542259"/>
            </a:gdLst>
            <a:ahLst/>
            <a:cxnLst>
              <a:cxn ang="0">
                <a:pos x="connsiteX0" y="connsiteY0"/>
              </a:cxn>
              <a:cxn ang="0">
                <a:pos x="connsiteX1" y="connsiteY1"/>
              </a:cxn>
              <a:cxn ang="0">
                <a:pos x="connsiteX2" y="connsiteY2"/>
              </a:cxn>
              <a:cxn ang="0">
                <a:pos x="connsiteX3" y="connsiteY3"/>
              </a:cxn>
            </a:cxnLst>
            <a:rect l="l" t="t" r="r" b="b"/>
            <a:pathLst>
              <a:path w="3596874" h="6542259">
                <a:moveTo>
                  <a:pt x="3596874" y="0"/>
                </a:moveTo>
                <a:lnTo>
                  <a:pt x="0" y="6542259"/>
                </a:lnTo>
                <a:lnTo>
                  <a:pt x="0" y="1641660"/>
                </a:lnTo>
                <a:lnTo>
                  <a:pt x="3129673" y="7178"/>
                </a:lnTo>
                <a:close/>
              </a:path>
            </a:pathLst>
          </a:custGeom>
          <a:gradFill>
            <a:gsLst>
              <a:gs pos="48000">
                <a:srgbClr val="0F5F7E">
                  <a:alpha val="0"/>
                </a:srgbClr>
              </a:gs>
              <a:gs pos="0">
                <a:schemeClr val="bg1">
                  <a:alpha val="26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Freeform 36">
            <a:extLst>
              <a:ext uri="{FF2B5EF4-FFF2-40B4-BE49-F238E27FC236}">
                <a16:creationId xmlns:a16="http://schemas.microsoft.com/office/drawing/2014/main" id="{97256B38-8013-6144-9D23-B533B43CDBCB}"/>
              </a:ext>
            </a:extLst>
          </p:cNvPr>
          <p:cNvSpPr/>
          <p:nvPr userDrawn="1"/>
        </p:nvSpPr>
        <p:spPr>
          <a:xfrm>
            <a:off x="-143124" y="-55817"/>
            <a:ext cx="4260763" cy="6825421"/>
          </a:xfrm>
          <a:custGeom>
            <a:avLst/>
            <a:gdLst>
              <a:gd name="connsiteX0" fmla="*/ 0 w 3175000"/>
              <a:gd name="connsiteY0" fmla="*/ 1981200 h 6845300"/>
              <a:gd name="connsiteX1" fmla="*/ 2832100 w 3175000"/>
              <a:gd name="connsiteY1" fmla="*/ 0 h 6845300"/>
              <a:gd name="connsiteX2" fmla="*/ 3175000 w 3175000"/>
              <a:gd name="connsiteY2" fmla="*/ 12700 h 6845300"/>
              <a:gd name="connsiteX3" fmla="*/ 368300 w 3175000"/>
              <a:gd name="connsiteY3" fmla="*/ 6845300 h 6845300"/>
              <a:gd name="connsiteX4" fmla="*/ 0 w 3175000"/>
              <a:gd name="connsiteY4" fmla="*/ 6845300 h 6845300"/>
              <a:gd name="connsiteX5" fmla="*/ 0 w 3175000"/>
              <a:gd name="connsiteY5" fmla="*/ 1981200 h 6845300"/>
              <a:gd name="connsiteX0" fmla="*/ 0 w 3180891"/>
              <a:gd name="connsiteY0" fmla="*/ 1988378 h 6852478"/>
              <a:gd name="connsiteX1" fmla="*/ 2832100 w 3180891"/>
              <a:gd name="connsiteY1" fmla="*/ 7178 h 6852478"/>
              <a:gd name="connsiteX2" fmla="*/ 3180891 w 3180891"/>
              <a:gd name="connsiteY2" fmla="*/ 0 h 6852478"/>
              <a:gd name="connsiteX3" fmla="*/ 368300 w 3180891"/>
              <a:gd name="connsiteY3" fmla="*/ 6852478 h 6852478"/>
              <a:gd name="connsiteX4" fmla="*/ 0 w 3180891"/>
              <a:gd name="connsiteY4" fmla="*/ 6852478 h 6852478"/>
              <a:gd name="connsiteX5" fmla="*/ 0 w 3180891"/>
              <a:gd name="connsiteY5" fmla="*/ 1988378 h 6852478"/>
              <a:gd name="connsiteX0" fmla="*/ 0 w 3180891"/>
              <a:gd name="connsiteY0" fmla="*/ 1988378 h 6852478"/>
              <a:gd name="connsiteX1" fmla="*/ 1960294 w 3180891"/>
              <a:gd name="connsiteY1" fmla="*/ 7178 h 6852478"/>
              <a:gd name="connsiteX2" fmla="*/ 3180891 w 3180891"/>
              <a:gd name="connsiteY2" fmla="*/ 0 h 6852478"/>
              <a:gd name="connsiteX3" fmla="*/ 368300 w 3180891"/>
              <a:gd name="connsiteY3" fmla="*/ 6852478 h 6852478"/>
              <a:gd name="connsiteX4" fmla="*/ 0 w 3180891"/>
              <a:gd name="connsiteY4" fmla="*/ 6852478 h 6852478"/>
              <a:gd name="connsiteX5" fmla="*/ 0 w 3180891"/>
              <a:gd name="connsiteY5" fmla="*/ 1988378 h 6852478"/>
              <a:gd name="connsiteX0" fmla="*/ 0 w 3180891"/>
              <a:gd name="connsiteY0" fmla="*/ 1988378 h 6971748"/>
              <a:gd name="connsiteX1" fmla="*/ 1960294 w 3180891"/>
              <a:gd name="connsiteY1" fmla="*/ 7178 h 6971748"/>
              <a:gd name="connsiteX2" fmla="*/ 3180891 w 3180891"/>
              <a:gd name="connsiteY2" fmla="*/ 0 h 6971748"/>
              <a:gd name="connsiteX3" fmla="*/ 1257779 w 3180891"/>
              <a:gd name="connsiteY3" fmla="*/ 6971748 h 6971748"/>
              <a:gd name="connsiteX4" fmla="*/ 0 w 3180891"/>
              <a:gd name="connsiteY4" fmla="*/ 6852478 h 6971748"/>
              <a:gd name="connsiteX5" fmla="*/ 0 w 3180891"/>
              <a:gd name="connsiteY5" fmla="*/ 1988378 h 6971748"/>
              <a:gd name="connsiteX0" fmla="*/ 0 w 4294212"/>
              <a:gd name="connsiteY0" fmla="*/ 4065656 h 6971748"/>
              <a:gd name="connsiteX1" fmla="*/ 3073615 w 4294212"/>
              <a:gd name="connsiteY1" fmla="*/ 7178 h 6971748"/>
              <a:gd name="connsiteX2" fmla="*/ 4294212 w 4294212"/>
              <a:gd name="connsiteY2" fmla="*/ 0 h 6971748"/>
              <a:gd name="connsiteX3" fmla="*/ 2371100 w 4294212"/>
              <a:gd name="connsiteY3" fmla="*/ 6971748 h 6971748"/>
              <a:gd name="connsiteX4" fmla="*/ 1113321 w 4294212"/>
              <a:gd name="connsiteY4" fmla="*/ 6852478 h 6971748"/>
              <a:gd name="connsiteX5" fmla="*/ 0 w 4294212"/>
              <a:gd name="connsiteY5" fmla="*/ 4065656 h 6971748"/>
              <a:gd name="connsiteX0" fmla="*/ 11781 w 4305993"/>
              <a:gd name="connsiteY0" fmla="*/ 4065656 h 6971748"/>
              <a:gd name="connsiteX1" fmla="*/ 3085396 w 4305993"/>
              <a:gd name="connsiteY1" fmla="*/ 7178 h 6971748"/>
              <a:gd name="connsiteX2" fmla="*/ 4305993 w 4305993"/>
              <a:gd name="connsiteY2" fmla="*/ 0 h 6971748"/>
              <a:gd name="connsiteX3" fmla="*/ 2382881 w 4305993"/>
              <a:gd name="connsiteY3" fmla="*/ 6971748 h 6971748"/>
              <a:gd name="connsiteX4" fmla="*/ 0 w 4305993"/>
              <a:gd name="connsiteY4" fmla="*/ 6822660 h 6971748"/>
              <a:gd name="connsiteX5" fmla="*/ 11781 w 4305993"/>
              <a:gd name="connsiteY5" fmla="*/ 4065656 h 6971748"/>
              <a:gd name="connsiteX0" fmla="*/ 11781 w 4305993"/>
              <a:gd name="connsiteY0" fmla="*/ 4065656 h 6822660"/>
              <a:gd name="connsiteX1" fmla="*/ 3085396 w 4305993"/>
              <a:gd name="connsiteY1" fmla="*/ 7178 h 6822660"/>
              <a:gd name="connsiteX2" fmla="*/ 4305993 w 4305993"/>
              <a:gd name="connsiteY2" fmla="*/ 0 h 6822660"/>
              <a:gd name="connsiteX3" fmla="*/ 2406444 w 4305993"/>
              <a:gd name="connsiteY3" fmla="*/ 6812721 h 6822660"/>
              <a:gd name="connsiteX4" fmla="*/ 0 w 4305993"/>
              <a:gd name="connsiteY4" fmla="*/ 6822660 h 6822660"/>
              <a:gd name="connsiteX5" fmla="*/ 11781 w 4305993"/>
              <a:gd name="connsiteY5" fmla="*/ 4065656 h 6822660"/>
              <a:gd name="connsiteX0" fmla="*/ 11781 w 3581451"/>
              <a:gd name="connsiteY0" fmla="*/ 4058478 h 6815482"/>
              <a:gd name="connsiteX1" fmla="*/ 3085396 w 3581451"/>
              <a:gd name="connsiteY1" fmla="*/ 0 h 6815482"/>
              <a:gd name="connsiteX2" fmla="*/ 3581451 w 3581451"/>
              <a:gd name="connsiteY2" fmla="*/ 2761 h 6815482"/>
              <a:gd name="connsiteX3" fmla="*/ 2406444 w 3581451"/>
              <a:gd name="connsiteY3" fmla="*/ 6805543 h 6815482"/>
              <a:gd name="connsiteX4" fmla="*/ 0 w 3581451"/>
              <a:gd name="connsiteY4" fmla="*/ 6815482 h 6815482"/>
              <a:gd name="connsiteX5" fmla="*/ 11781 w 3581451"/>
              <a:gd name="connsiteY5" fmla="*/ 4058478 h 6815482"/>
              <a:gd name="connsiteX0" fmla="*/ 11781 w 3581451"/>
              <a:gd name="connsiteY0" fmla="*/ 4055717 h 6812721"/>
              <a:gd name="connsiteX1" fmla="*/ 3167864 w 3581451"/>
              <a:gd name="connsiteY1" fmla="*/ 17117 h 6812721"/>
              <a:gd name="connsiteX2" fmla="*/ 3581451 w 3581451"/>
              <a:gd name="connsiteY2" fmla="*/ 0 h 6812721"/>
              <a:gd name="connsiteX3" fmla="*/ 2406444 w 3581451"/>
              <a:gd name="connsiteY3" fmla="*/ 6802782 h 6812721"/>
              <a:gd name="connsiteX4" fmla="*/ 0 w 3581451"/>
              <a:gd name="connsiteY4" fmla="*/ 6812721 h 6812721"/>
              <a:gd name="connsiteX5" fmla="*/ 11781 w 3581451"/>
              <a:gd name="connsiteY5" fmla="*/ 4055717 h 6812721"/>
              <a:gd name="connsiteX0" fmla="*/ 612621 w 3581451"/>
              <a:gd name="connsiteY0" fmla="*/ 6282082 h 6812721"/>
              <a:gd name="connsiteX1" fmla="*/ 3167864 w 3581451"/>
              <a:gd name="connsiteY1" fmla="*/ 17117 h 6812721"/>
              <a:gd name="connsiteX2" fmla="*/ 3581451 w 3581451"/>
              <a:gd name="connsiteY2" fmla="*/ 0 h 6812721"/>
              <a:gd name="connsiteX3" fmla="*/ 2406444 w 3581451"/>
              <a:gd name="connsiteY3" fmla="*/ 6802782 h 6812721"/>
              <a:gd name="connsiteX4" fmla="*/ 0 w 3581451"/>
              <a:gd name="connsiteY4" fmla="*/ 6812721 h 6812721"/>
              <a:gd name="connsiteX5" fmla="*/ 612621 w 3581451"/>
              <a:gd name="connsiteY5" fmla="*/ 6282082 h 6812721"/>
              <a:gd name="connsiteX0" fmla="*/ 0 w 2968830"/>
              <a:gd name="connsiteY0" fmla="*/ 6282082 h 6822660"/>
              <a:gd name="connsiteX1" fmla="*/ 2555243 w 2968830"/>
              <a:gd name="connsiteY1" fmla="*/ 17117 h 6822660"/>
              <a:gd name="connsiteX2" fmla="*/ 2968830 w 2968830"/>
              <a:gd name="connsiteY2" fmla="*/ 0 h 6822660"/>
              <a:gd name="connsiteX3" fmla="*/ 1793823 w 2968830"/>
              <a:gd name="connsiteY3" fmla="*/ 6802782 h 6822660"/>
              <a:gd name="connsiteX4" fmla="*/ 365216 w 2968830"/>
              <a:gd name="connsiteY4" fmla="*/ 6822660 h 6822660"/>
              <a:gd name="connsiteX5" fmla="*/ 0 w 2968830"/>
              <a:gd name="connsiteY5" fmla="*/ 6282082 h 6822660"/>
              <a:gd name="connsiteX0" fmla="*/ 0 w 3180891"/>
              <a:gd name="connsiteY0" fmla="*/ 6798916 h 6822660"/>
              <a:gd name="connsiteX1" fmla="*/ 2767304 w 3180891"/>
              <a:gd name="connsiteY1" fmla="*/ 17117 h 6822660"/>
              <a:gd name="connsiteX2" fmla="*/ 3180891 w 3180891"/>
              <a:gd name="connsiteY2" fmla="*/ 0 h 6822660"/>
              <a:gd name="connsiteX3" fmla="*/ 2005884 w 3180891"/>
              <a:gd name="connsiteY3" fmla="*/ 6802782 h 6822660"/>
              <a:gd name="connsiteX4" fmla="*/ 577277 w 3180891"/>
              <a:gd name="connsiteY4" fmla="*/ 6822660 h 6822660"/>
              <a:gd name="connsiteX5" fmla="*/ 0 w 3180891"/>
              <a:gd name="connsiteY5" fmla="*/ 6798916 h 6822660"/>
              <a:gd name="connsiteX0" fmla="*/ 0 w 3180891"/>
              <a:gd name="connsiteY0" fmla="*/ 6801677 h 6825421"/>
              <a:gd name="connsiteX1" fmla="*/ 2761414 w 3180891"/>
              <a:gd name="connsiteY1" fmla="*/ 0 h 6825421"/>
              <a:gd name="connsiteX2" fmla="*/ 3180891 w 3180891"/>
              <a:gd name="connsiteY2" fmla="*/ 2761 h 6825421"/>
              <a:gd name="connsiteX3" fmla="*/ 2005884 w 3180891"/>
              <a:gd name="connsiteY3" fmla="*/ 6805543 h 6825421"/>
              <a:gd name="connsiteX4" fmla="*/ 577277 w 3180891"/>
              <a:gd name="connsiteY4" fmla="*/ 6825421 h 6825421"/>
              <a:gd name="connsiteX5" fmla="*/ 0 w 3180891"/>
              <a:gd name="connsiteY5" fmla="*/ 6801677 h 6825421"/>
              <a:gd name="connsiteX0" fmla="*/ 0 w 3180891"/>
              <a:gd name="connsiteY0" fmla="*/ 6798916 h 6822660"/>
              <a:gd name="connsiteX1" fmla="*/ 2843883 w 3180891"/>
              <a:gd name="connsiteY1" fmla="*/ 7178 h 6822660"/>
              <a:gd name="connsiteX2" fmla="*/ 3180891 w 3180891"/>
              <a:gd name="connsiteY2" fmla="*/ 0 h 6822660"/>
              <a:gd name="connsiteX3" fmla="*/ 2005884 w 3180891"/>
              <a:gd name="connsiteY3" fmla="*/ 6802782 h 6822660"/>
              <a:gd name="connsiteX4" fmla="*/ 577277 w 3180891"/>
              <a:gd name="connsiteY4" fmla="*/ 6822660 h 6822660"/>
              <a:gd name="connsiteX5" fmla="*/ 0 w 3180891"/>
              <a:gd name="connsiteY5" fmla="*/ 6798916 h 6822660"/>
              <a:gd name="connsiteX0" fmla="*/ 0 w 3180891"/>
              <a:gd name="connsiteY0" fmla="*/ 6801677 h 6825421"/>
              <a:gd name="connsiteX1" fmla="*/ 2784977 w 3180891"/>
              <a:gd name="connsiteY1" fmla="*/ 0 h 6825421"/>
              <a:gd name="connsiteX2" fmla="*/ 3180891 w 3180891"/>
              <a:gd name="connsiteY2" fmla="*/ 2761 h 6825421"/>
              <a:gd name="connsiteX3" fmla="*/ 2005884 w 3180891"/>
              <a:gd name="connsiteY3" fmla="*/ 6805543 h 6825421"/>
              <a:gd name="connsiteX4" fmla="*/ 577277 w 3180891"/>
              <a:gd name="connsiteY4" fmla="*/ 6825421 h 6825421"/>
              <a:gd name="connsiteX5" fmla="*/ 0 w 3180891"/>
              <a:gd name="connsiteY5" fmla="*/ 6801677 h 6825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80891" h="6825421">
                <a:moveTo>
                  <a:pt x="0" y="6801677"/>
                </a:moveTo>
                <a:lnTo>
                  <a:pt x="2784977" y="0"/>
                </a:lnTo>
                <a:lnTo>
                  <a:pt x="3180891" y="2761"/>
                </a:lnTo>
                <a:lnTo>
                  <a:pt x="2005884" y="6805543"/>
                </a:lnTo>
                <a:lnTo>
                  <a:pt x="577277" y="6825421"/>
                </a:lnTo>
                <a:lnTo>
                  <a:pt x="0" y="6801677"/>
                </a:lnTo>
                <a:close/>
              </a:path>
            </a:pathLst>
          </a:custGeom>
          <a:gradFill>
            <a:gsLst>
              <a:gs pos="83000">
                <a:srgbClr val="0F5F7E">
                  <a:alpha val="0"/>
                </a:srgbClr>
              </a:gs>
              <a:gs pos="0">
                <a:schemeClr val="bg1">
                  <a:alpha val="26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B7ADAF9F-D1AC-E247-AC14-A706766F19E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51592" y="6133788"/>
            <a:ext cx="1130807" cy="348629"/>
          </a:xfrm>
          <a:prstGeom prst="rect">
            <a:avLst/>
          </a:prstGeom>
        </p:spPr>
      </p:pic>
      <p:cxnSp>
        <p:nvCxnSpPr>
          <p:cNvPr id="13" name="Straight Connector 12">
            <a:extLst>
              <a:ext uri="{FF2B5EF4-FFF2-40B4-BE49-F238E27FC236}">
                <a16:creationId xmlns:a16="http://schemas.microsoft.com/office/drawing/2014/main" id="{E797757B-12CF-FA42-8ADD-C957B746CC95}"/>
              </a:ext>
            </a:extLst>
          </p:cNvPr>
          <p:cNvCxnSpPr>
            <a:cxnSpLocks/>
          </p:cNvCxnSpPr>
          <p:nvPr userDrawn="1"/>
        </p:nvCxnSpPr>
        <p:spPr>
          <a:xfrm flipV="1">
            <a:off x="8913701" y="-1788"/>
            <a:ext cx="2227575" cy="6854266"/>
          </a:xfrm>
          <a:prstGeom prst="line">
            <a:avLst/>
          </a:prstGeom>
          <a:ln w="22225">
            <a:gradFill>
              <a:gsLst>
                <a:gs pos="88000">
                  <a:schemeClr val="accent3"/>
                </a:gs>
                <a:gs pos="47000">
                  <a:schemeClr val="accent1"/>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93F39B5-8FEE-0441-9169-8FDDBF0938C3}"/>
              </a:ext>
            </a:extLst>
          </p:cNvPr>
          <p:cNvCxnSpPr>
            <a:cxnSpLocks/>
          </p:cNvCxnSpPr>
          <p:nvPr userDrawn="1"/>
        </p:nvCxnSpPr>
        <p:spPr>
          <a:xfrm flipH="1" flipV="1">
            <a:off x="11790500" y="-1788"/>
            <a:ext cx="401500" cy="4262892"/>
          </a:xfrm>
          <a:prstGeom prst="line">
            <a:avLst/>
          </a:prstGeom>
          <a:ln w="22225">
            <a:gradFill>
              <a:gsLst>
                <a:gs pos="88000">
                  <a:schemeClr val="accent3"/>
                </a:gs>
                <a:gs pos="47000">
                  <a:schemeClr val="accent1"/>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785D38A-0244-584C-AF1C-3FE9408D9695}"/>
              </a:ext>
            </a:extLst>
          </p:cNvPr>
          <p:cNvCxnSpPr>
            <a:cxnSpLocks/>
          </p:cNvCxnSpPr>
          <p:nvPr userDrawn="1"/>
        </p:nvCxnSpPr>
        <p:spPr>
          <a:xfrm flipV="1">
            <a:off x="76398" y="-57385"/>
            <a:ext cx="3749237" cy="6963258"/>
          </a:xfrm>
          <a:prstGeom prst="line">
            <a:avLst/>
          </a:prstGeom>
          <a:ln w="22225">
            <a:gradFill>
              <a:gsLst>
                <a:gs pos="88000">
                  <a:schemeClr val="accent3"/>
                </a:gs>
                <a:gs pos="47000">
                  <a:schemeClr val="accent1"/>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4A2780DD-FC5C-8B45-A130-A1FB45AD91D3}"/>
              </a:ext>
            </a:extLst>
          </p:cNvPr>
          <p:cNvCxnSpPr>
            <a:cxnSpLocks/>
          </p:cNvCxnSpPr>
          <p:nvPr userDrawn="1"/>
        </p:nvCxnSpPr>
        <p:spPr>
          <a:xfrm flipV="1">
            <a:off x="0" y="-1788"/>
            <a:ext cx="982292" cy="5159004"/>
          </a:xfrm>
          <a:prstGeom prst="line">
            <a:avLst/>
          </a:prstGeom>
          <a:ln w="22225">
            <a:gradFill>
              <a:gsLst>
                <a:gs pos="88000">
                  <a:schemeClr val="accent3"/>
                </a:gs>
                <a:gs pos="47000">
                  <a:schemeClr val="accent1"/>
                </a:gs>
              </a:gsLst>
              <a:lin ang="5400000" scaled="1"/>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70550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reaker 3">
    <p:bg>
      <p:bgPr>
        <a:gradFill>
          <a:gsLst>
            <a:gs pos="0">
              <a:schemeClr val="tx1"/>
            </a:gs>
            <a:gs pos="62000">
              <a:schemeClr val="accent4"/>
            </a:gs>
          </a:gsLst>
          <a:lin ang="14400000" scaled="0"/>
        </a:grad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67698CC8-7A15-4CAB-8F24-67DA7E3B635E}"/>
              </a:ext>
            </a:extLst>
          </p:cNvPr>
          <p:cNvSpPr/>
          <p:nvPr userDrawn="1"/>
        </p:nvSpPr>
        <p:spPr>
          <a:xfrm flipH="1">
            <a:off x="8449808" y="0"/>
            <a:ext cx="3742193" cy="6525829"/>
          </a:xfrm>
          <a:custGeom>
            <a:avLst/>
            <a:gdLst>
              <a:gd name="connsiteX0" fmla="*/ 3742193 w 3742193"/>
              <a:gd name="connsiteY0" fmla="*/ 0 h 6525829"/>
              <a:gd name="connsiteX1" fmla="*/ 0 w 3742193"/>
              <a:gd name="connsiteY1" fmla="*/ 6049 h 6525829"/>
              <a:gd name="connsiteX2" fmla="*/ 0 w 3742193"/>
              <a:gd name="connsiteY2" fmla="*/ 6525829 h 6525829"/>
            </a:gdLst>
            <a:ahLst/>
            <a:cxnLst>
              <a:cxn ang="0">
                <a:pos x="connsiteX0" y="connsiteY0"/>
              </a:cxn>
              <a:cxn ang="0">
                <a:pos x="connsiteX1" y="connsiteY1"/>
              </a:cxn>
              <a:cxn ang="0">
                <a:pos x="connsiteX2" y="connsiteY2"/>
              </a:cxn>
            </a:cxnLst>
            <a:rect l="l" t="t" r="r" b="b"/>
            <a:pathLst>
              <a:path w="3742193" h="6525829">
                <a:moveTo>
                  <a:pt x="3742193" y="0"/>
                </a:moveTo>
                <a:lnTo>
                  <a:pt x="0" y="6049"/>
                </a:lnTo>
                <a:lnTo>
                  <a:pt x="0" y="6525829"/>
                </a:lnTo>
                <a:close/>
              </a:path>
            </a:pathLst>
          </a:custGeom>
          <a:gradFill>
            <a:gsLst>
              <a:gs pos="74000">
                <a:schemeClr val="accent4">
                  <a:alpha val="73000"/>
                </a:schemeClr>
              </a:gs>
              <a:gs pos="0">
                <a:schemeClr val="accent1"/>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Freeform: Shape 36">
            <a:extLst>
              <a:ext uri="{FF2B5EF4-FFF2-40B4-BE49-F238E27FC236}">
                <a16:creationId xmlns:a16="http://schemas.microsoft.com/office/drawing/2014/main" id="{F34B05B2-3782-4678-A34B-8B56BF61B59F}"/>
              </a:ext>
            </a:extLst>
          </p:cNvPr>
          <p:cNvSpPr/>
          <p:nvPr userDrawn="1"/>
        </p:nvSpPr>
        <p:spPr>
          <a:xfrm flipH="1" flipV="1">
            <a:off x="9915779" y="4397"/>
            <a:ext cx="2276221" cy="6853602"/>
          </a:xfrm>
          <a:custGeom>
            <a:avLst/>
            <a:gdLst>
              <a:gd name="connsiteX0" fmla="*/ 558862 w 2276221"/>
              <a:gd name="connsiteY0" fmla="*/ 6853602 h 6853602"/>
              <a:gd name="connsiteX1" fmla="*/ 0 w 2276221"/>
              <a:gd name="connsiteY1" fmla="*/ 6853602 h 6853602"/>
              <a:gd name="connsiteX2" fmla="*/ 0 w 2276221"/>
              <a:gd name="connsiteY2" fmla="*/ 0 h 6853602"/>
              <a:gd name="connsiteX3" fmla="*/ 2276221 w 2276221"/>
              <a:gd name="connsiteY3" fmla="*/ 0 h 6853602"/>
            </a:gdLst>
            <a:ahLst/>
            <a:cxnLst>
              <a:cxn ang="0">
                <a:pos x="connsiteX0" y="connsiteY0"/>
              </a:cxn>
              <a:cxn ang="0">
                <a:pos x="connsiteX1" y="connsiteY1"/>
              </a:cxn>
              <a:cxn ang="0">
                <a:pos x="connsiteX2" y="connsiteY2"/>
              </a:cxn>
              <a:cxn ang="0">
                <a:pos x="connsiteX3" y="connsiteY3"/>
              </a:cxn>
            </a:cxnLst>
            <a:rect l="l" t="t" r="r" b="b"/>
            <a:pathLst>
              <a:path w="2276221" h="6853602">
                <a:moveTo>
                  <a:pt x="558862" y="6853602"/>
                </a:moveTo>
                <a:lnTo>
                  <a:pt x="0" y="6853602"/>
                </a:lnTo>
                <a:lnTo>
                  <a:pt x="0" y="0"/>
                </a:lnTo>
                <a:lnTo>
                  <a:pt x="2276221" y="0"/>
                </a:lnTo>
                <a:close/>
              </a:path>
            </a:pathLst>
          </a:custGeom>
          <a:gradFill>
            <a:gsLst>
              <a:gs pos="0">
                <a:schemeClr val="accent3">
                  <a:lumMod val="78000"/>
                  <a:alpha val="10000"/>
                </a:schemeClr>
              </a:gs>
              <a:gs pos="62000">
                <a:schemeClr val="accent1">
                  <a:alpha val="87000"/>
                  <a:lumMod val="93000"/>
                  <a:lumOff val="700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4B00AA43-909C-EF49-9B4D-49D099178FEA}"/>
              </a:ext>
            </a:extLst>
          </p:cNvPr>
          <p:cNvGrpSpPr/>
          <p:nvPr userDrawn="1"/>
        </p:nvGrpSpPr>
        <p:grpSpPr>
          <a:xfrm>
            <a:off x="4642441" y="1747515"/>
            <a:ext cx="2907119" cy="2687989"/>
            <a:chOff x="1808480" y="2034708"/>
            <a:chExt cx="1016000" cy="939417"/>
          </a:xfrm>
        </p:grpSpPr>
        <p:pic>
          <p:nvPicPr>
            <p:cNvPr id="3" name="Picture 2">
              <a:extLst>
                <a:ext uri="{FF2B5EF4-FFF2-40B4-BE49-F238E27FC236}">
                  <a16:creationId xmlns:a16="http://schemas.microsoft.com/office/drawing/2014/main" id="{D97BA65B-AE64-C746-B13D-7FA2FA85E857}"/>
                </a:ext>
              </a:extLst>
            </p:cNvPr>
            <p:cNvPicPr>
              <a:picLocks noChangeAspect="1"/>
            </p:cNvPicPr>
            <p:nvPr userDrawn="1"/>
          </p:nvPicPr>
          <p:blipFill rotWithShape="1">
            <a:blip r:embed="rId2">
              <a:duotone>
                <a:schemeClr val="accent1">
                  <a:shade val="45000"/>
                  <a:satMod val="135000"/>
                </a:schemeClr>
                <a:prstClr val="white"/>
              </a:duotone>
              <a:alphaModFix amt="20000"/>
            </a:blip>
            <a:srcRect r="53883"/>
            <a:stretch/>
          </p:blipFill>
          <p:spPr>
            <a:xfrm>
              <a:off x="1808480" y="2034708"/>
              <a:ext cx="497840" cy="939417"/>
            </a:xfrm>
            <a:prstGeom prst="rect">
              <a:avLst/>
            </a:prstGeom>
          </p:spPr>
        </p:pic>
        <p:pic>
          <p:nvPicPr>
            <p:cNvPr id="15" name="Picture 14">
              <a:extLst>
                <a:ext uri="{FF2B5EF4-FFF2-40B4-BE49-F238E27FC236}">
                  <a16:creationId xmlns:a16="http://schemas.microsoft.com/office/drawing/2014/main" id="{73443284-A3D0-1242-9D77-55FA56DF4CE8}"/>
                </a:ext>
              </a:extLst>
            </p:cNvPr>
            <p:cNvPicPr>
              <a:picLocks noChangeAspect="1"/>
            </p:cNvPicPr>
            <p:nvPr userDrawn="1"/>
          </p:nvPicPr>
          <p:blipFill rotWithShape="1">
            <a:blip r:embed="rId2">
              <a:duotone>
                <a:schemeClr val="accent1">
                  <a:shade val="45000"/>
                  <a:satMod val="135000"/>
                </a:schemeClr>
                <a:prstClr val="white"/>
              </a:duotone>
              <a:alphaModFix amt="20000"/>
            </a:blip>
            <a:srcRect r="53883"/>
            <a:stretch/>
          </p:blipFill>
          <p:spPr>
            <a:xfrm>
              <a:off x="2326640" y="2034708"/>
              <a:ext cx="497840" cy="939417"/>
            </a:xfrm>
            <a:prstGeom prst="rect">
              <a:avLst/>
            </a:prstGeom>
          </p:spPr>
        </p:pic>
      </p:grpSp>
      <p:sp>
        <p:nvSpPr>
          <p:cNvPr id="34" name="Freeform: Shape 33">
            <a:extLst>
              <a:ext uri="{FF2B5EF4-FFF2-40B4-BE49-F238E27FC236}">
                <a16:creationId xmlns:a16="http://schemas.microsoft.com/office/drawing/2014/main" id="{38CF0906-8B84-4B66-BA81-34A0D22A41AC}"/>
              </a:ext>
            </a:extLst>
          </p:cNvPr>
          <p:cNvSpPr/>
          <p:nvPr userDrawn="1"/>
        </p:nvSpPr>
        <p:spPr>
          <a:xfrm rot="10800000" flipH="1">
            <a:off x="1" y="0"/>
            <a:ext cx="3409631" cy="6858000"/>
          </a:xfrm>
          <a:custGeom>
            <a:avLst/>
            <a:gdLst>
              <a:gd name="connsiteX0" fmla="*/ 0 w 3409631"/>
              <a:gd name="connsiteY0" fmla="*/ 6858000 h 6858000"/>
              <a:gd name="connsiteX1" fmla="*/ 96110 w 3409631"/>
              <a:gd name="connsiteY1" fmla="*/ 6858000 h 6858000"/>
              <a:gd name="connsiteX2" fmla="*/ 3409631 w 3409631"/>
              <a:gd name="connsiteY2" fmla="*/ 0 h 6858000"/>
              <a:gd name="connsiteX3" fmla="*/ 0 w 3409631"/>
              <a:gd name="connsiteY3" fmla="*/ 6542 h 6858000"/>
            </a:gdLst>
            <a:ahLst/>
            <a:cxnLst>
              <a:cxn ang="0">
                <a:pos x="connsiteX0" y="connsiteY0"/>
              </a:cxn>
              <a:cxn ang="0">
                <a:pos x="connsiteX1" y="connsiteY1"/>
              </a:cxn>
              <a:cxn ang="0">
                <a:pos x="connsiteX2" y="connsiteY2"/>
              </a:cxn>
              <a:cxn ang="0">
                <a:pos x="connsiteX3" y="connsiteY3"/>
              </a:cxn>
            </a:cxnLst>
            <a:rect l="l" t="t" r="r" b="b"/>
            <a:pathLst>
              <a:path w="3409631" h="6858000">
                <a:moveTo>
                  <a:pt x="0" y="6858000"/>
                </a:moveTo>
                <a:lnTo>
                  <a:pt x="96110" y="6858000"/>
                </a:lnTo>
                <a:lnTo>
                  <a:pt x="3409631" y="0"/>
                </a:lnTo>
                <a:lnTo>
                  <a:pt x="0" y="6542"/>
                </a:lnTo>
                <a:close/>
              </a:path>
            </a:pathLst>
          </a:custGeom>
          <a:gradFill>
            <a:gsLst>
              <a:gs pos="74000">
                <a:schemeClr val="accent4">
                  <a:alpha val="73000"/>
                </a:schemeClr>
              </a:gs>
              <a:gs pos="0">
                <a:schemeClr val="accent1"/>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FB5A3F59-170C-4358-A0BB-5B1BE3298282}"/>
              </a:ext>
            </a:extLst>
          </p:cNvPr>
          <p:cNvSpPr/>
          <p:nvPr userDrawn="1"/>
        </p:nvSpPr>
        <p:spPr>
          <a:xfrm rot="10800000" flipH="1" flipV="1">
            <a:off x="0" y="0"/>
            <a:ext cx="2170859" cy="6858000"/>
          </a:xfrm>
          <a:custGeom>
            <a:avLst/>
            <a:gdLst>
              <a:gd name="connsiteX0" fmla="*/ 0 w 2170859"/>
              <a:gd name="connsiteY0" fmla="*/ 0 h 6858000"/>
              <a:gd name="connsiteX1" fmla="*/ 2170859 w 2170859"/>
              <a:gd name="connsiteY1" fmla="*/ 0 h 6858000"/>
              <a:gd name="connsiteX2" fmla="*/ 722949 w 2170859"/>
              <a:gd name="connsiteY2" fmla="*/ 6858000 h 6858000"/>
              <a:gd name="connsiteX3" fmla="*/ 0 w 217085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170859" h="6858000">
                <a:moveTo>
                  <a:pt x="0" y="0"/>
                </a:moveTo>
                <a:lnTo>
                  <a:pt x="2170859" y="0"/>
                </a:lnTo>
                <a:lnTo>
                  <a:pt x="722949" y="6858000"/>
                </a:lnTo>
                <a:lnTo>
                  <a:pt x="0" y="6858000"/>
                </a:lnTo>
                <a:close/>
              </a:path>
            </a:pathLst>
          </a:custGeom>
          <a:gradFill>
            <a:gsLst>
              <a:gs pos="0">
                <a:schemeClr val="accent3">
                  <a:lumMod val="78000"/>
                  <a:alpha val="10000"/>
                </a:schemeClr>
              </a:gs>
              <a:gs pos="62000">
                <a:schemeClr val="accent1">
                  <a:alpha val="87000"/>
                  <a:lumMod val="93000"/>
                  <a:lumOff val="700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5">
            <a:extLst>
              <a:ext uri="{FF2B5EF4-FFF2-40B4-BE49-F238E27FC236}">
                <a16:creationId xmlns:a16="http://schemas.microsoft.com/office/drawing/2014/main" id="{B7ADAF9F-D1AC-E247-AC14-A706766F19E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451592" y="6133788"/>
            <a:ext cx="1130807" cy="348629"/>
          </a:xfrm>
          <a:prstGeom prst="rect">
            <a:avLst/>
          </a:prstGeom>
        </p:spPr>
      </p:pic>
      <p:sp>
        <p:nvSpPr>
          <p:cNvPr id="13" name="Text Placeholder 3">
            <a:extLst>
              <a:ext uri="{FF2B5EF4-FFF2-40B4-BE49-F238E27FC236}">
                <a16:creationId xmlns:a16="http://schemas.microsoft.com/office/drawing/2014/main" id="{FC6707B3-6D9E-49A2-9D2D-04F27BE251C2}"/>
              </a:ext>
            </a:extLst>
          </p:cNvPr>
          <p:cNvSpPr>
            <a:spLocks noGrp="1"/>
          </p:cNvSpPr>
          <p:nvPr>
            <p:ph type="body" sz="quarter" idx="18" hasCustomPrompt="1"/>
          </p:nvPr>
        </p:nvSpPr>
        <p:spPr>
          <a:xfrm>
            <a:off x="2712720" y="3949400"/>
            <a:ext cx="6766560" cy="639733"/>
          </a:xfrm>
          <a:prstGeom prst="rect">
            <a:avLst/>
          </a:prstGeom>
        </p:spPr>
        <p:txBody>
          <a:bodyPr/>
          <a:lstStyle>
            <a:lvl1pPr marL="0" indent="0" algn="ctr">
              <a:spcBef>
                <a:spcPts val="0"/>
              </a:spcBef>
              <a:buNone/>
              <a:defRPr sz="1800" b="1">
                <a:solidFill>
                  <a:schemeClr val="bg1"/>
                </a:solidFill>
              </a:defRPr>
            </a:lvl1pPr>
          </a:lstStyle>
          <a:p>
            <a:pPr lvl="0"/>
            <a:r>
              <a:rPr lang="en-US" dirty="0"/>
              <a:t>–Attribution name</a:t>
            </a:r>
          </a:p>
        </p:txBody>
      </p:sp>
      <p:sp>
        <p:nvSpPr>
          <p:cNvPr id="4" name="Text Placeholder 3">
            <a:extLst>
              <a:ext uri="{FF2B5EF4-FFF2-40B4-BE49-F238E27FC236}">
                <a16:creationId xmlns:a16="http://schemas.microsoft.com/office/drawing/2014/main" id="{2726C7A7-D878-47CC-9FE2-513EE61127DE}"/>
              </a:ext>
            </a:extLst>
          </p:cNvPr>
          <p:cNvSpPr>
            <a:spLocks noGrp="1"/>
          </p:cNvSpPr>
          <p:nvPr>
            <p:ph type="body" sz="quarter" idx="19" hasCustomPrompt="1"/>
          </p:nvPr>
        </p:nvSpPr>
        <p:spPr>
          <a:xfrm>
            <a:off x="2712720" y="2470150"/>
            <a:ext cx="6766560" cy="1370013"/>
          </a:xfrm>
          <a:prstGeom prst="rect">
            <a:avLst/>
          </a:prstGeom>
        </p:spPr>
        <p:txBody>
          <a:bodyPr anchor="b" anchorCtr="0"/>
          <a:lstStyle>
            <a:lvl1pPr marL="0" indent="0" algn="ctr">
              <a:spcBef>
                <a:spcPts val="0"/>
              </a:spcBef>
              <a:buNone/>
              <a:defRPr sz="4800" b="1">
                <a:solidFill>
                  <a:schemeClr val="bg1"/>
                </a:solidFill>
              </a:defRPr>
            </a:lvl1pPr>
          </a:lstStyle>
          <a:p>
            <a:pPr lvl="0"/>
            <a:r>
              <a:rPr lang="en-US" dirty="0"/>
              <a:t>Key words or phrase would go here.</a:t>
            </a:r>
          </a:p>
        </p:txBody>
      </p:sp>
    </p:spTree>
    <p:extLst>
      <p:ext uri="{BB962C8B-B14F-4D97-AF65-F5344CB8AC3E}">
        <p14:creationId xmlns:p14="http://schemas.microsoft.com/office/powerpoint/2010/main" val="41563582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reaker 6">
    <p:bg>
      <p:bgPr>
        <a:gradFill>
          <a:gsLst>
            <a:gs pos="0">
              <a:schemeClr val="tx1"/>
            </a:gs>
            <a:gs pos="62000">
              <a:schemeClr val="accent4"/>
            </a:gs>
          </a:gsLst>
          <a:lin ang="14400000" scaled="0"/>
        </a:gradFill>
        <a:effectLst/>
      </p:bgPr>
    </p:bg>
    <p:spTree>
      <p:nvGrpSpPr>
        <p:cNvPr id="1" name=""/>
        <p:cNvGrpSpPr/>
        <p:nvPr/>
      </p:nvGrpSpPr>
      <p:grpSpPr>
        <a:xfrm>
          <a:off x="0" y="0"/>
          <a:ext cx="0" cy="0"/>
          <a:chOff x="0" y="0"/>
          <a:chExt cx="0" cy="0"/>
        </a:xfrm>
      </p:grpSpPr>
      <p:pic>
        <p:nvPicPr>
          <p:cNvPr id="9" name="Picture 8" descr="A picture containing envelope, stationary, businesscard&#10;&#10;Description automatically generated">
            <a:extLst>
              <a:ext uri="{FF2B5EF4-FFF2-40B4-BE49-F238E27FC236}">
                <a16:creationId xmlns:a16="http://schemas.microsoft.com/office/drawing/2014/main" id="{95FF8235-5A64-4E31-83D5-E4FF5A732377}"/>
              </a:ext>
            </a:extLst>
          </p:cNvPr>
          <p:cNvPicPr>
            <a:picLocks noChangeAspect="1"/>
          </p:cNvPicPr>
          <p:nvPr userDrawn="1"/>
        </p:nvPicPr>
        <p:blipFill rotWithShape="1">
          <a:blip r:embed="rId2">
            <a:alphaModFix amt="91000"/>
          </a:blip>
          <a:srcRect t="24380" r="23270" b="4124"/>
          <a:stretch/>
        </p:blipFill>
        <p:spPr>
          <a:xfrm>
            <a:off x="-18659" y="0"/>
            <a:ext cx="12210659" cy="6858000"/>
          </a:xfrm>
          <a:custGeom>
            <a:avLst/>
            <a:gdLst>
              <a:gd name="connsiteX0" fmla="*/ 0 w 12210659"/>
              <a:gd name="connsiteY0" fmla="*/ 0 h 6858000"/>
              <a:gd name="connsiteX1" fmla="*/ 12210659 w 12210659"/>
              <a:gd name="connsiteY1" fmla="*/ 0 h 6858000"/>
              <a:gd name="connsiteX2" fmla="*/ 12210659 w 12210659"/>
              <a:gd name="connsiteY2" fmla="*/ 6858000 h 6858000"/>
              <a:gd name="connsiteX3" fmla="*/ 0 w 1221065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210659" h="6858000">
                <a:moveTo>
                  <a:pt x="0" y="0"/>
                </a:moveTo>
                <a:lnTo>
                  <a:pt x="12210659" y="0"/>
                </a:lnTo>
                <a:lnTo>
                  <a:pt x="12210659" y="6858000"/>
                </a:lnTo>
                <a:lnTo>
                  <a:pt x="0" y="6858000"/>
                </a:lnTo>
                <a:close/>
              </a:path>
            </a:pathLst>
          </a:custGeom>
        </p:spPr>
      </p:pic>
      <p:pic>
        <p:nvPicPr>
          <p:cNvPr id="6" name="Picture 5">
            <a:extLst>
              <a:ext uri="{FF2B5EF4-FFF2-40B4-BE49-F238E27FC236}">
                <a16:creationId xmlns:a16="http://schemas.microsoft.com/office/drawing/2014/main" id="{B7ADAF9F-D1AC-E247-AC14-A706766F19E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451592" y="6133788"/>
            <a:ext cx="1130807" cy="348629"/>
          </a:xfrm>
          <a:prstGeom prst="rect">
            <a:avLst/>
          </a:prstGeom>
        </p:spPr>
      </p:pic>
      <p:pic>
        <p:nvPicPr>
          <p:cNvPr id="8" name="Picture 7">
            <a:extLst>
              <a:ext uri="{FF2B5EF4-FFF2-40B4-BE49-F238E27FC236}">
                <a16:creationId xmlns:a16="http://schemas.microsoft.com/office/drawing/2014/main" id="{65CFA0AA-800E-7843-B512-35F1E9224D95}"/>
              </a:ext>
            </a:extLst>
          </p:cNvPr>
          <p:cNvPicPr>
            <a:picLocks noChangeAspect="1"/>
          </p:cNvPicPr>
          <p:nvPr userDrawn="1"/>
        </p:nvPicPr>
        <p:blipFill>
          <a:blip r:embed="rId4">
            <a:lum bright="70000" contrast="-70000"/>
            <a:alphaModFix amt="25000"/>
          </a:blip>
          <a:stretch>
            <a:fillRect/>
          </a:stretch>
        </p:blipFill>
        <p:spPr>
          <a:xfrm>
            <a:off x="1119056" y="1659112"/>
            <a:ext cx="735132" cy="639733"/>
          </a:xfrm>
          <a:prstGeom prst="rect">
            <a:avLst/>
          </a:prstGeom>
        </p:spPr>
      </p:pic>
      <p:sp>
        <p:nvSpPr>
          <p:cNvPr id="7" name="Text Placeholder 2">
            <a:extLst>
              <a:ext uri="{FF2B5EF4-FFF2-40B4-BE49-F238E27FC236}">
                <a16:creationId xmlns:a16="http://schemas.microsoft.com/office/drawing/2014/main" id="{7394CB2C-5208-4516-9CE5-87591A200717}"/>
              </a:ext>
            </a:extLst>
          </p:cNvPr>
          <p:cNvSpPr>
            <a:spLocks noGrp="1"/>
          </p:cNvSpPr>
          <p:nvPr>
            <p:ph type="body" sz="quarter" idx="17" hasCustomPrompt="1"/>
          </p:nvPr>
        </p:nvSpPr>
        <p:spPr>
          <a:xfrm>
            <a:off x="1945024" y="1660055"/>
            <a:ext cx="7315200" cy="1657389"/>
          </a:xfrm>
          <a:prstGeom prst="rect">
            <a:avLst/>
          </a:prstGeom>
        </p:spPr>
        <p:txBody>
          <a:bodyPr/>
          <a:lstStyle>
            <a:lvl1pPr marL="0" indent="0">
              <a:spcBef>
                <a:spcPts val="0"/>
              </a:spcBef>
              <a:buNone/>
              <a:defRPr sz="5400" b="1">
                <a:solidFill>
                  <a:schemeClr val="bg1"/>
                </a:solidFill>
              </a:defRPr>
            </a:lvl1pPr>
          </a:lstStyle>
          <a:p>
            <a:pPr lvl="0"/>
            <a:r>
              <a:rPr lang="en-US" dirty="0"/>
              <a:t>This is what a quote could look like. </a:t>
            </a:r>
          </a:p>
        </p:txBody>
      </p:sp>
      <p:sp>
        <p:nvSpPr>
          <p:cNvPr id="10" name="Text Placeholder 2">
            <a:extLst>
              <a:ext uri="{FF2B5EF4-FFF2-40B4-BE49-F238E27FC236}">
                <a16:creationId xmlns:a16="http://schemas.microsoft.com/office/drawing/2014/main" id="{E5376B58-0D2B-4FF4-B53E-D9BC23DE7360}"/>
              </a:ext>
            </a:extLst>
          </p:cNvPr>
          <p:cNvSpPr>
            <a:spLocks noGrp="1"/>
          </p:cNvSpPr>
          <p:nvPr>
            <p:ph type="body" sz="quarter" idx="18" hasCustomPrompt="1"/>
          </p:nvPr>
        </p:nvSpPr>
        <p:spPr>
          <a:xfrm>
            <a:off x="1945024" y="3323179"/>
            <a:ext cx="7315200" cy="661016"/>
          </a:xfrm>
          <a:prstGeom prst="rect">
            <a:avLst/>
          </a:prstGeom>
        </p:spPr>
        <p:txBody>
          <a:bodyPr/>
          <a:lstStyle>
            <a:lvl1pPr marL="0" indent="0">
              <a:spcBef>
                <a:spcPts val="0"/>
              </a:spcBef>
              <a:buNone/>
              <a:defRPr sz="1800" b="1">
                <a:solidFill>
                  <a:schemeClr val="bg1"/>
                </a:solidFill>
              </a:defRPr>
            </a:lvl1pPr>
          </a:lstStyle>
          <a:p>
            <a:pPr lvl="0"/>
            <a:r>
              <a:rPr lang="en-US" dirty="0"/>
              <a:t>–Attribution name</a:t>
            </a:r>
          </a:p>
        </p:txBody>
      </p:sp>
    </p:spTree>
    <p:extLst>
      <p:ext uri="{BB962C8B-B14F-4D97-AF65-F5344CB8AC3E}">
        <p14:creationId xmlns:p14="http://schemas.microsoft.com/office/powerpoint/2010/main" val="26222461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reaker 7">
    <p:bg>
      <p:bgPr>
        <a:gradFill>
          <a:gsLst>
            <a:gs pos="0">
              <a:schemeClr val="tx1"/>
            </a:gs>
            <a:gs pos="62000">
              <a:schemeClr val="accent4"/>
            </a:gs>
          </a:gsLst>
          <a:lin ang="14400000" scaled="0"/>
        </a:gra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7ADAF9F-D1AC-E247-AC14-A706766F19E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51592" y="6133788"/>
            <a:ext cx="1130807" cy="348629"/>
          </a:xfrm>
          <a:prstGeom prst="rect">
            <a:avLst/>
          </a:prstGeom>
        </p:spPr>
      </p:pic>
      <p:pic>
        <p:nvPicPr>
          <p:cNvPr id="18" name="Picture 17">
            <a:extLst>
              <a:ext uri="{FF2B5EF4-FFF2-40B4-BE49-F238E27FC236}">
                <a16:creationId xmlns:a16="http://schemas.microsoft.com/office/drawing/2014/main" id="{150B8144-276B-844E-AB09-856E360E0D4B}"/>
              </a:ext>
            </a:extLst>
          </p:cNvPr>
          <p:cNvPicPr>
            <a:picLocks noChangeAspect="1"/>
          </p:cNvPicPr>
          <p:nvPr userDrawn="1"/>
        </p:nvPicPr>
        <p:blipFill>
          <a:blip r:embed="rId3">
            <a:lum bright="70000" contrast="-70000"/>
            <a:alphaModFix amt="30000"/>
          </a:blip>
          <a:stretch>
            <a:fillRect/>
          </a:stretch>
        </p:blipFill>
        <p:spPr>
          <a:xfrm>
            <a:off x="3712175" y="977594"/>
            <a:ext cx="735132" cy="639733"/>
          </a:xfrm>
          <a:prstGeom prst="rect">
            <a:avLst/>
          </a:prstGeom>
        </p:spPr>
      </p:pic>
      <p:sp>
        <p:nvSpPr>
          <p:cNvPr id="20" name="Freeform: Shape 19">
            <a:extLst>
              <a:ext uri="{FF2B5EF4-FFF2-40B4-BE49-F238E27FC236}">
                <a16:creationId xmlns:a16="http://schemas.microsoft.com/office/drawing/2014/main" id="{5BCDE960-5EC6-49DA-9537-3203C82B14A8}"/>
              </a:ext>
            </a:extLst>
          </p:cNvPr>
          <p:cNvSpPr/>
          <p:nvPr userDrawn="1"/>
        </p:nvSpPr>
        <p:spPr>
          <a:xfrm flipV="1">
            <a:off x="0" y="0"/>
            <a:ext cx="3753196" cy="4975888"/>
          </a:xfrm>
          <a:custGeom>
            <a:avLst/>
            <a:gdLst>
              <a:gd name="connsiteX0" fmla="*/ 0 w 3753196"/>
              <a:gd name="connsiteY0" fmla="*/ 4975888 h 4975888"/>
              <a:gd name="connsiteX1" fmla="*/ 3753196 w 3753196"/>
              <a:gd name="connsiteY1" fmla="*/ 4975888 h 4975888"/>
              <a:gd name="connsiteX2" fmla="*/ 0 w 3753196"/>
              <a:gd name="connsiteY2" fmla="*/ 0 h 4975888"/>
            </a:gdLst>
            <a:ahLst/>
            <a:cxnLst>
              <a:cxn ang="0">
                <a:pos x="connsiteX0" y="connsiteY0"/>
              </a:cxn>
              <a:cxn ang="0">
                <a:pos x="connsiteX1" y="connsiteY1"/>
              </a:cxn>
              <a:cxn ang="0">
                <a:pos x="connsiteX2" y="connsiteY2"/>
              </a:cxn>
            </a:cxnLst>
            <a:rect l="l" t="t" r="r" b="b"/>
            <a:pathLst>
              <a:path w="3753196" h="4975888">
                <a:moveTo>
                  <a:pt x="0" y="4975888"/>
                </a:moveTo>
                <a:lnTo>
                  <a:pt x="3753196" y="4975888"/>
                </a:lnTo>
                <a:lnTo>
                  <a:pt x="0" y="0"/>
                </a:lnTo>
                <a:close/>
              </a:path>
            </a:pathLst>
          </a:custGeom>
          <a:gradFill>
            <a:gsLst>
              <a:gs pos="0">
                <a:schemeClr val="accent1"/>
              </a:gs>
              <a:gs pos="55000">
                <a:schemeClr val="accent4">
                  <a:alpha val="8900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14" name="Straight Connector 13">
            <a:extLst>
              <a:ext uri="{FF2B5EF4-FFF2-40B4-BE49-F238E27FC236}">
                <a16:creationId xmlns:a16="http://schemas.microsoft.com/office/drawing/2014/main" id="{34771F24-B90F-2B4E-BFD9-7FA2F32128D3}"/>
              </a:ext>
            </a:extLst>
          </p:cNvPr>
          <p:cNvCxnSpPr>
            <a:cxnSpLocks/>
          </p:cNvCxnSpPr>
          <p:nvPr userDrawn="1"/>
        </p:nvCxnSpPr>
        <p:spPr>
          <a:xfrm>
            <a:off x="524676" y="-27432"/>
            <a:ext cx="5310859" cy="6888754"/>
          </a:xfrm>
          <a:prstGeom prst="line">
            <a:avLst/>
          </a:prstGeom>
          <a:ln w="22225">
            <a:gradFill>
              <a:gsLst>
                <a:gs pos="88000">
                  <a:schemeClr val="accent3"/>
                </a:gs>
                <a:gs pos="47000">
                  <a:schemeClr val="accent1"/>
                </a:gs>
              </a:gsLst>
              <a:lin ang="10800000" scaled="0"/>
            </a:gradFill>
          </a:ln>
        </p:spPr>
        <p:style>
          <a:lnRef idx="1">
            <a:schemeClr val="accent1"/>
          </a:lnRef>
          <a:fillRef idx="0">
            <a:schemeClr val="accent1"/>
          </a:fillRef>
          <a:effectRef idx="0">
            <a:schemeClr val="accent1"/>
          </a:effectRef>
          <a:fontRef idx="minor">
            <a:schemeClr val="tx1"/>
          </a:fontRef>
        </p:style>
      </p:cxnSp>
      <p:sp>
        <p:nvSpPr>
          <p:cNvPr id="23" name="Freeform: Shape 22">
            <a:extLst>
              <a:ext uri="{FF2B5EF4-FFF2-40B4-BE49-F238E27FC236}">
                <a16:creationId xmlns:a16="http://schemas.microsoft.com/office/drawing/2014/main" id="{B1309D15-EC9B-4E1C-9849-0B80574505B4}"/>
              </a:ext>
            </a:extLst>
          </p:cNvPr>
          <p:cNvSpPr/>
          <p:nvPr userDrawn="1"/>
        </p:nvSpPr>
        <p:spPr>
          <a:xfrm>
            <a:off x="2" y="1"/>
            <a:ext cx="5712299" cy="6858000"/>
          </a:xfrm>
          <a:custGeom>
            <a:avLst/>
            <a:gdLst>
              <a:gd name="connsiteX0" fmla="*/ 0 w 5712299"/>
              <a:gd name="connsiteY0" fmla="*/ 0 h 6858000"/>
              <a:gd name="connsiteX1" fmla="*/ 416065 w 5712299"/>
              <a:gd name="connsiteY1" fmla="*/ 0 h 6858000"/>
              <a:gd name="connsiteX2" fmla="*/ 5712299 w 5712299"/>
              <a:gd name="connsiteY2" fmla="*/ 6858000 h 6858000"/>
              <a:gd name="connsiteX3" fmla="*/ 0 w 571229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712299" h="6858000">
                <a:moveTo>
                  <a:pt x="0" y="0"/>
                </a:moveTo>
                <a:lnTo>
                  <a:pt x="416065" y="0"/>
                </a:lnTo>
                <a:lnTo>
                  <a:pt x="5712299" y="6858000"/>
                </a:lnTo>
                <a:lnTo>
                  <a:pt x="0" y="6858000"/>
                </a:lnTo>
                <a:close/>
              </a:path>
            </a:pathLst>
          </a:custGeom>
          <a:gradFill>
            <a:gsLst>
              <a:gs pos="0">
                <a:schemeClr val="accent1"/>
              </a:gs>
              <a:gs pos="98000">
                <a:schemeClr val="accent4">
                  <a:alpha val="8700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21" name="Straight Connector 20">
            <a:extLst>
              <a:ext uri="{FF2B5EF4-FFF2-40B4-BE49-F238E27FC236}">
                <a16:creationId xmlns:a16="http://schemas.microsoft.com/office/drawing/2014/main" id="{86ADD10B-0146-F745-B646-3159F9A476D9}"/>
              </a:ext>
            </a:extLst>
          </p:cNvPr>
          <p:cNvCxnSpPr>
            <a:cxnSpLocks/>
          </p:cNvCxnSpPr>
          <p:nvPr userDrawn="1"/>
        </p:nvCxnSpPr>
        <p:spPr>
          <a:xfrm>
            <a:off x="662505" y="-27432"/>
            <a:ext cx="5321115" cy="6902057"/>
          </a:xfrm>
          <a:prstGeom prst="line">
            <a:avLst/>
          </a:prstGeom>
          <a:ln w="22225">
            <a:gradFill>
              <a:gsLst>
                <a:gs pos="88000">
                  <a:schemeClr val="accent3"/>
                </a:gs>
                <a:gs pos="47000">
                  <a:schemeClr val="accent1"/>
                </a:gs>
              </a:gsLst>
              <a:lin ang="10800000" scaled="0"/>
            </a:gra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DEC95B8E-39CC-444F-A866-75C77C714FBD}"/>
              </a:ext>
            </a:extLst>
          </p:cNvPr>
          <p:cNvSpPr>
            <a:spLocks noGrp="1"/>
          </p:cNvSpPr>
          <p:nvPr>
            <p:ph type="body" sz="quarter" idx="17" hasCustomPrompt="1"/>
          </p:nvPr>
        </p:nvSpPr>
        <p:spPr>
          <a:xfrm>
            <a:off x="4516208" y="1104861"/>
            <a:ext cx="7066192" cy="1657389"/>
          </a:xfrm>
          <a:prstGeom prst="rect">
            <a:avLst/>
          </a:prstGeom>
        </p:spPr>
        <p:txBody>
          <a:bodyPr/>
          <a:lstStyle>
            <a:lvl1pPr marL="0" indent="0">
              <a:spcBef>
                <a:spcPts val="0"/>
              </a:spcBef>
              <a:buNone/>
              <a:defRPr sz="5400" b="1">
                <a:solidFill>
                  <a:schemeClr val="bg1"/>
                </a:solidFill>
              </a:defRPr>
            </a:lvl1pPr>
          </a:lstStyle>
          <a:p>
            <a:pPr lvl="0"/>
            <a:r>
              <a:rPr lang="en-US" dirty="0"/>
              <a:t>This is what a quote could look like. </a:t>
            </a:r>
          </a:p>
        </p:txBody>
      </p:sp>
      <p:sp>
        <p:nvSpPr>
          <p:cNvPr id="12" name="Text Placeholder 2">
            <a:extLst>
              <a:ext uri="{FF2B5EF4-FFF2-40B4-BE49-F238E27FC236}">
                <a16:creationId xmlns:a16="http://schemas.microsoft.com/office/drawing/2014/main" id="{6D020BAC-609F-401F-BEDF-5E4D14F6090B}"/>
              </a:ext>
            </a:extLst>
          </p:cNvPr>
          <p:cNvSpPr>
            <a:spLocks noGrp="1"/>
          </p:cNvSpPr>
          <p:nvPr>
            <p:ph type="body" sz="quarter" idx="18" hasCustomPrompt="1"/>
          </p:nvPr>
        </p:nvSpPr>
        <p:spPr>
          <a:xfrm>
            <a:off x="4516208" y="2767985"/>
            <a:ext cx="7066192" cy="661016"/>
          </a:xfrm>
          <a:prstGeom prst="rect">
            <a:avLst/>
          </a:prstGeom>
        </p:spPr>
        <p:txBody>
          <a:bodyPr/>
          <a:lstStyle>
            <a:lvl1pPr marL="0" indent="0">
              <a:spcBef>
                <a:spcPts val="0"/>
              </a:spcBef>
              <a:buNone/>
              <a:defRPr sz="1800" b="1">
                <a:solidFill>
                  <a:schemeClr val="bg1"/>
                </a:solidFill>
              </a:defRPr>
            </a:lvl1pPr>
          </a:lstStyle>
          <a:p>
            <a:pPr lvl="0"/>
            <a:r>
              <a:rPr lang="en-US" dirty="0"/>
              <a:t>–Attribution name</a:t>
            </a:r>
          </a:p>
        </p:txBody>
      </p:sp>
    </p:spTree>
    <p:extLst>
      <p:ext uri="{BB962C8B-B14F-4D97-AF65-F5344CB8AC3E}">
        <p14:creationId xmlns:p14="http://schemas.microsoft.com/office/powerpoint/2010/main" val="2975412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3">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DE1FAC3-B816-B24B-A171-EA6001FE35F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1" name="Picture 10">
            <a:extLst>
              <a:ext uri="{FF2B5EF4-FFF2-40B4-BE49-F238E27FC236}">
                <a16:creationId xmlns:a16="http://schemas.microsoft.com/office/drawing/2014/main" id="{C2C0343C-AF38-844F-8AE8-C5CE00D69A8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13734" y="2600679"/>
            <a:ext cx="2662008" cy="828321"/>
          </a:xfrm>
          <a:prstGeom prst="rect">
            <a:avLst/>
          </a:prstGeom>
        </p:spPr>
      </p:pic>
      <p:sp>
        <p:nvSpPr>
          <p:cNvPr id="9" name="Text Placeholder 6">
            <a:extLst>
              <a:ext uri="{FF2B5EF4-FFF2-40B4-BE49-F238E27FC236}">
                <a16:creationId xmlns:a16="http://schemas.microsoft.com/office/drawing/2014/main" id="{791C99F7-E87A-8342-917E-124FEC2F4230}"/>
              </a:ext>
            </a:extLst>
          </p:cNvPr>
          <p:cNvSpPr>
            <a:spLocks noGrp="1"/>
          </p:cNvSpPr>
          <p:nvPr>
            <p:ph type="body" sz="quarter" idx="14" hasCustomPrompt="1"/>
          </p:nvPr>
        </p:nvSpPr>
        <p:spPr>
          <a:xfrm>
            <a:off x="969365" y="4139317"/>
            <a:ext cx="5126635" cy="804775"/>
          </a:xfrm>
          <a:prstGeom prst="rect">
            <a:avLst/>
          </a:prstGeom>
        </p:spPr>
        <p:txBody>
          <a:bodyPr/>
          <a:lstStyle>
            <a:lvl1pPr marL="0" indent="0">
              <a:buNone/>
              <a:defRPr sz="2400" b="1" i="0">
                <a:solidFill>
                  <a:schemeClr val="tx1"/>
                </a:solidFill>
                <a:latin typeface="Arial" panose="020B0604020202020204" pitchFamily="34" charset="0"/>
                <a:cs typeface="Arial" panose="020B0604020202020204" pitchFamily="34" charset="0"/>
              </a:defRPr>
            </a:lvl1pPr>
            <a:lvl2pPr marL="9525" indent="0">
              <a:buNone/>
              <a:tabLst/>
              <a:defRPr sz="1800" b="0" i="0">
                <a:solidFill>
                  <a:schemeClr val="tx1"/>
                </a:solidFill>
                <a:latin typeface="Arial" panose="020B0604020202020204" pitchFamily="34" charset="0"/>
                <a:cs typeface="Arial" panose="020B0604020202020204" pitchFamily="34" charset="0"/>
              </a:defRPr>
            </a:lvl2pPr>
            <a:lvl3pPr marL="914400" indent="0">
              <a:buNone/>
              <a:defRPr sz="1800" b="0" i="0">
                <a:solidFill>
                  <a:schemeClr val="tx1"/>
                </a:solidFill>
                <a:latin typeface="Arial" panose="020B0604020202020204" pitchFamily="34" charset="0"/>
                <a:cs typeface="Arial" panose="020B0604020202020204" pitchFamily="34" charset="0"/>
              </a:defRPr>
            </a:lvl3pPr>
            <a:lvl4pPr marL="1371600" indent="0">
              <a:buNone/>
              <a:defRPr sz="1800" b="0" i="0">
                <a:solidFill>
                  <a:schemeClr val="tx1"/>
                </a:solidFill>
                <a:latin typeface="Arial" panose="020B0604020202020204" pitchFamily="34" charset="0"/>
                <a:cs typeface="Arial" panose="020B0604020202020204" pitchFamily="34" charset="0"/>
              </a:defRPr>
            </a:lvl4pPr>
            <a:lvl5pPr marL="1828800" indent="0">
              <a:buNone/>
              <a:defRPr sz="1800" b="0" i="0">
                <a:solidFill>
                  <a:schemeClr val="tx1"/>
                </a:solidFill>
                <a:latin typeface="Arial" panose="020B0604020202020204" pitchFamily="34" charset="0"/>
                <a:cs typeface="Arial" panose="020B0604020202020204" pitchFamily="34" charset="0"/>
              </a:defRPr>
            </a:lvl5pPr>
          </a:lstStyle>
          <a:p>
            <a:pPr lvl="0"/>
            <a:r>
              <a:rPr lang="en-US" dirty="0"/>
              <a:t>Edit master text styles</a:t>
            </a:r>
          </a:p>
        </p:txBody>
      </p:sp>
      <p:sp>
        <p:nvSpPr>
          <p:cNvPr id="12" name="Text Placeholder 36">
            <a:extLst>
              <a:ext uri="{FF2B5EF4-FFF2-40B4-BE49-F238E27FC236}">
                <a16:creationId xmlns:a16="http://schemas.microsoft.com/office/drawing/2014/main" id="{0B1DD93F-B1B1-8D4E-93D7-7190EDC9BE5B}"/>
              </a:ext>
            </a:extLst>
          </p:cNvPr>
          <p:cNvSpPr>
            <a:spLocks noGrp="1"/>
          </p:cNvSpPr>
          <p:nvPr>
            <p:ph type="body" sz="quarter" idx="15"/>
          </p:nvPr>
        </p:nvSpPr>
        <p:spPr>
          <a:xfrm>
            <a:off x="971051" y="5285007"/>
            <a:ext cx="5124361" cy="310896"/>
          </a:xfrm>
          <a:prstGeom prst="rect">
            <a:avLst/>
          </a:prstGeom>
        </p:spPr>
        <p:txBody>
          <a:bodyPr tIns="0" bIns="0" anchor="ctr" anchorCtr="0"/>
          <a:lstStyle>
            <a:lvl1pPr marL="0" indent="0">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3" name="Subtitle 2">
            <a:extLst>
              <a:ext uri="{FF2B5EF4-FFF2-40B4-BE49-F238E27FC236}">
                <a16:creationId xmlns:a16="http://schemas.microsoft.com/office/drawing/2014/main" id="{9B9CC51E-3FD3-6F42-886F-8CFB8F398E63}"/>
              </a:ext>
            </a:extLst>
          </p:cNvPr>
          <p:cNvSpPr>
            <a:spLocks noGrp="1"/>
          </p:cNvSpPr>
          <p:nvPr>
            <p:ph type="subTitle" idx="1"/>
          </p:nvPr>
        </p:nvSpPr>
        <p:spPr>
          <a:xfrm>
            <a:off x="969364" y="4965567"/>
            <a:ext cx="5124361" cy="310896"/>
          </a:xfrm>
          <a:prstGeom prst="rect">
            <a:avLst/>
          </a:prstGeom>
        </p:spPr>
        <p:txBody>
          <a:bodyPr>
            <a:noAutofit/>
          </a:bodyPr>
          <a:lstStyle>
            <a:lvl1pPr marL="0" indent="0" algn="l" defTabSz="685749" rtl="0" eaLnBrk="1" latinLnBrk="0" hangingPunct="1">
              <a:spcAft>
                <a:spcPts val="450"/>
              </a:spcAft>
              <a:buNone/>
              <a:defRPr lang="en-US" sz="1800" kern="1200" dirty="0">
                <a:solidFill>
                  <a:schemeClr val="tx1"/>
                </a:solidFill>
                <a:latin typeface="Arial" panose="020B0604020202020204" pitchFamily="34" charset="0"/>
                <a:ea typeface="+mn-ea"/>
                <a:cs typeface="Arial" panose="020B0604020202020204" pitchFamily="34" charset="0"/>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dirty="0"/>
              <a:t>Click to edit Master subtitle style</a:t>
            </a:r>
          </a:p>
        </p:txBody>
      </p:sp>
    </p:spTree>
    <p:extLst>
      <p:ext uri="{BB962C8B-B14F-4D97-AF65-F5344CB8AC3E}">
        <p14:creationId xmlns:p14="http://schemas.microsoft.com/office/powerpoint/2010/main" val="26803029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reaker 9">
    <p:bg>
      <p:bgPr>
        <a:gradFill>
          <a:gsLst>
            <a:gs pos="0">
              <a:schemeClr val="tx1"/>
            </a:gs>
            <a:gs pos="62000">
              <a:schemeClr val="accent4"/>
            </a:gs>
          </a:gsLst>
          <a:lin ang="14400000" scaled="0"/>
        </a:grad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0B31051F-FBBC-40A7-A61A-056F1FEA4451}"/>
              </a:ext>
            </a:extLst>
          </p:cNvPr>
          <p:cNvSpPr/>
          <p:nvPr userDrawn="1"/>
        </p:nvSpPr>
        <p:spPr>
          <a:xfrm>
            <a:off x="7973568" y="4032504"/>
            <a:ext cx="4218432" cy="2834640"/>
          </a:xfrm>
          <a:custGeom>
            <a:avLst/>
            <a:gdLst>
              <a:gd name="connsiteX0" fmla="*/ 3712464 w 4218432"/>
              <a:gd name="connsiteY0" fmla="*/ 0 h 2834640"/>
              <a:gd name="connsiteX1" fmla="*/ 4218432 w 4218432"/>
              <a:gd name="connsiteY1" fmla="*/ 550449 h 2834640"/>
              <a:gd name="connsiteX2" fmla="*/ 4218432 w 4218432"/>
              <a:gd name="connsiteY2" fmla="*/ 2834640 h 2834640"/>
              <a:gd name="connsiteX3" fmla="*/ 0 w 4218432"/>
              <a:gd name="connsiteY3" fmla="*/ 2834640 h 2834640"/>
            </a:gdLst>
            <a:ahLst/>
            <a:cxnLst>
              <a:cxn ang="0">
                <a:pos x="connsiteX0" y="connsiteY0"/>
              </a:cxn>
              <a:cxn ang="0">
                <a:pos x="connsiteX1" y="connsiteY1"/>
              </a:cxn>
              <a:cxn ang="0">
                <a:pos x="connsiteX2" y="connsiteY2"/>
              </a:cxn>
              <a:cxn ang="0">
                <a:pos x="connsiteX3" y="connsiteY3"/>
              </a:cxn>
            </a:cxnLst>
            <a:rect l="l" t="t" r="r" b="b"/>
            <a:pathLst>
              <a:path w="4218432" h="2834640">
                <a:moveTo>
                  <a:pt x="3712464" y="0"/>
                </a:moveTo>
                <a:lnTo>
                  <a:pt x="4218432" y="550449"/>
                </a:lnTo>
                <a:lnTo>
                  <a:pt x="4218432" y="2834640"/>
                </a:lnTo>
                <a:lnTo>
                  <a:pt x="0" y="2834640"/>
                </a:lnTo>
                <a:close/>
              </a:path>
            </a:pathLst>
          </a:cu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2E9E87C1-9A3A-4500-86C6-E801FFF2C005}"/>
              </a:ext>
            </a:extLst>
          </p:cNvPr>
          <p:cNvSpPr/>
          <p:nvPr userDrawn="1"/>
        </p:nvSpPr>
        <p:spPr>
          <a:xfrm>
            <a:off x="4448326" y="2"/>
            <a:ext cx="7743674" cy="6860921"/>
          </a:xfrm>
          <a:custGeom>
            <a:avLst/>
            <a:gdLst>
              <a:gd name="connsiteX0" fmla="*/ 0 w 7743674"/>
              <a:gd name="connsiteY0" fmla="*/ 0 h 6860921"/>
              <a:gd name="connsiteX1" fmla="*/ 3597449 w 7743674"/>
              <a:gd name="connsiteY1" fmla="*/ 0 h 6860921"/>
              <a:gd name="connsiteX2" fmla="*/ 7743674 w 7743674"/>
              <a:gd name="connsiteY2" fmla="*/ 4608431 h 6860921"/>
              <a:gd name="connsiteX3" fmla="*/ 7743674 w 7743674"/>
              <a:gd name="connsiteY3" fmla="*/ 6860921 h 6860921"/>
              <a:gd name="connsiteX4" fmla="*/ 6077872 w 7743674"/>
              <a:gd name="connsiteY4" fmla="*/ 6853286 h 68609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43674" h="6860921">
                <a:moveTo>
                  <a:pt x="0" y="0"/>
                </a:moveTo>
                <a:lnTo>
                  <a:pt x="3597449" y="0"/>
                </a:lnTo>
                <a:lnTo>
                  <a:pt x="7743674" y="4608431"/>
                </a:lnTo>
                <a:lnTo>
                  <a:pt x="7743674" y="6860921"/>
                </a:lnTo>
                <a:lnTo>
                  <a:pt x="6077872" y="6853286"/>
                </a:lnTo>
                <a:close/>
              </a:path>
            </a:pathLst>
          </a:custGeom>
          <a:solidFill>
            <a:schemeClr val="accent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13" name="Straight Connector 12">
            <a:extLst>
              <a:ext uri="{FF2B5EF4-FFF2-40B4-BE49-F238E27FC236}">
                <a16:creationId xmlns:a16="http://schemas.microsoft.com/office/drawing/2014/main" id="{C1F6C0BD-34E2-F343-B5DD-837F21A1131F}"/>
              </a:ext>
            </a:extLst>
          </p:cNvPr>
          <p:cNvCxnSpPr>
            <a:cxnSpLocks/>
          </p:cNvCxnSpPr>
          <p:nvPr userDrawn="1"/>
        </p:nvCxnSpPr>
        <p:spPr>
          <a:xfrm flipH="1" flipV="1">
            <a:off x="4339771" y="19781"/>
            <a:ext cx="6056958" cy="6844153"/>
          </a:xfrm>
          <a:prstGeom prst="line">
            <a:avLst/>
          </a:prstGeom>
          <a:ln w="22225">
            <a:gradFill>
              <a:gsLst>
                <a:gs pos="88000">
                  <a:schemeClr val="accent3"/>
                </a:gs>
                <a:gs pos="47000">
                  <a:schemeClr val="accent1"/>
                </a:gs>
              </a:gsLst>
              <a:lin ang="5400000" scaled="1"/>
            </a:gra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B7ADAF9F-D1AC-E247-AC14-A706766F19E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51592" y="6133788"/>
            <a:ext cx="1130807" cy="348629"/>
          </a:xfrm>
          <a:prstGeom prst="rect">
            <a:avLst/>
          </a:prstGeom>
        </p:spPr>
      </p:pic>
      <p:sp>
        <p:nvSpPr>
          <p:cNvPr id="3" name="Text Placeholder 2">
            <a:extLst>
              <a:ext uri="{FF2B5EF4-FFF2-40B4-BE49-F238E27FC236}">
                <a16:creationId xmlns:a16="http://schemas.microsoft.com/office/drawing/2014/main" id="{EF691EB9-C81E-45A1-9DB1-928056528407}"/>
              </a:ext>
            </a:extLst>
          </p:cNvPr>
          <p:cNvSpPr>
            <a:spLocks noGrp="1"/>
          </p:cNvSpPr>
          <p:nvPr>
            <p:ph type="body" sz="quarter" idx="16" hasCustomPrompt="1"/>
          </p:nvPr>
        </p:nvSpPr>
        <p:spPr>
          <a:xfrm>
            <a:off x="609599" y="2787650"/>
            <a:ext cx="5669280" cy="2498725"/>
          </a:xfrm>
          <a:prstGeom prst="rect">
            <a:avLst/>
          </a:prstGeom>
        </p:spPr>
        <p:txBody>
          <a:bodyPr/>
          <a:lstStyle>
            <a:lvl1pPr marL="0" indent="0">
              <a:spcBef>
                <a:spcPts val="0"/>
              </a:spcBef>
              <a:buNone/>
              <a:defRPr sz="5400" b="1">
                <a:solidFill>
                  <a:schemeClr val="bg1"/>
                </a:solidFill>
              </a:defRPr>
            </a:lvl1pPr>
            <a:lvl2pPr>
              <a:defRPr sz="5400" b="1"/>
            </a:lvl2pPr>
            <a:lvl3pPr>
              <a:defRPr sz="5400" b="1"/>
            </a:lvl3pPr>
            <a:lvl4pPr>
              <a:defRPr sz="5400" b="1"/>
            </a:lvl4pPr>
            <a:lvl5pPr>
              <a:defRPr sz="5400" b="1"/>
            </a:lvl5pPr>
          </a:lstStyle>
          <a:p>
            <a:pPr lvl="0"/>
            <a:r>
              <a:rPr lang="en-US" dirty="0"/>
              <a:t>Key words or phrase would go here.</a:t>
            </a:r>
          </a:p>
        </p:txBody>
      </p:sp>
    </p:spTree>
    <p:extLst>
      <p:ext uri="{BB962C8B-B14F-4D97-AF65-F5344CB8AC3E}">
        <p14:creationId xmlns:p14="http://schemas.microsoft.com/office/powerpoint/2010/main" val="37807186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reaker 10">
    <p:bg>
      <p:bgPr>
        <a:solidFill>
          <a:schemeClr val="bg1">
            <a:lumMod val="95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97235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 Content / Video ">
    <p:bg>
      <p:bgPr>
        <a:gradFill>
          <a:gsLst>
            <a:gs pos="100000">
              <a:schemeClr val="tx1"/>
            </a:gs>
            <a:gs pos="9000">
              <a:schemeClr val="accent4"/>
            </a:gs>
          </a:gsLst>
          <a:lin ang="14400000" scaled="0"/>
        </a:grad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F4B077E5-E609-4C17-8B6A-CF0BD3BD978F}"/>
              </a:ext>
            </a:extLst>
          </p:cNvPr>
          <p:cNvSpPr/>
          <p:nvPr/>
        </p:nvSpPr>
        <p:spPr>
          <a:xfrm rot="19379608">
            <a:off x="1248447" y="-2838051"/>
            <a:ext cx="7456088" cy="7238188"/>
          </a:xfrm>
          <a:custGeom>
            <a:avLst/>
            <a:gdLst>
              <a:gd name="connsiteX0" fmla="*/ 224099 w 7456088"/>
              <a:gd name="connsiteY0" fmla="*/ 0 h 7238188"/>
              <a:gd name="connsiteX1" fmla="*/ 6750984 w 7456088"/>
              <a:gd name="connsiteY1" fmla="*/ 4919527 h 7238188"/>
              <a:gd name="connsiteX2" fmla="*/ 7456088 w 7456088"/>
              <a:gd name="connsiteY2" fmla="*/ 7238188 h 7238188"/>
              <a:gd name="connsiteX3" fmla="*/ 0 w 7456088"/>
              <a:gd name="connsiteY3" fmla="*/ 297319 h 7238188"/>
            </a:gdLst>
            <a:ahLst/>
            <a:cxnLst>
              <a:cxn ang="0">
                <a:pos x="connsiteX0" y="connsiteY0"/>
              </a:cxn>
              <a:cxn ang="0">
                <a:pos x="connsiteX1" y="connsiteY1"/>
              </a:cxn>
              <a:cxn ang="0">
                <a:pos x="connsiteX2" y="connsiteY2"/>
              </a:cxn>
              <a:cxn ang="0">
                <a:pos x="connsiteX3" y="connsiteY3"/>
              </a:cxn>
            </a:cxnLst>
            <a:rect l="l" t="t" r="r" b="b"/>
            <a:pathLst>
              <a:path w="7456088" h="7238188">
                <a:moveTo>
                  <a:pt x="224099" y="0"/>
                </a:moveTo>
                <a:lnTo>
                  <a:pt x="6750984" y="4919527"/>
                </a:lnTo>
                <a:lnTo>
                  <a:pt x="7456088" y="7238188"/>
                </a:lnTo>
                <a:lnTo>
                  <a:pt x="0" y="297319"/>
                </a:lnTo>
                <a:close/>
              </a:path>
            </a:pathLst>
          </a:custGeom>
          <a:gradFill>
            <a:gsLst>
              <a:gs pos="100000">
                <a:schemeClr val="bg1">
                  <a:alpha val="15000"/>
                </a:schemeClr>
              </a:gs>
              <a:gs pos="0">
                <a:schemeClr val="bg1">
                  <a:alpha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Freeform: Shape 36">
            <a:extLst>
              <a:ext uri="{FF2B5EF4-FFF2-40B4-BE49-F238E27FC236}">
                <a16:creationId xmlns:a16="http://schemas.microsoft.com/office/drawing/2014/main" id="{66640645-9C01-4014-ACB6-CFEC73305AA1}"/>
              </a:ext>
            </a:extLst>
          </p:cNvPr>
          <p:cNvSpPr/>
          <p:nvPr/>
        </p:nvSpPr>
        <p:spPr>
          <a:xfrm rot="19379608">
            <a:off x="-1748160" y="-602034"/>
            <a:ext cx="7674989" cy="7712885"/>
          </a:xfrm>
          <a:custGeom>
            <a:avLst/>
            <a:gdLst>
              <a:gd name="connsiteX0" fmla="*/ 7674989 w 7674989"/>
              <a:gd name="connsiteY0" fmla="*/ 2673579 h 7712885"/>
              <a:gd name="connsiteX1" fmla="*/ 2966986 w 7674989"/>
              <a:gd name="connsiteY1" fmla="*/ 7712885 h 7712885"/>
              <a:gd name="connsiteX2" fmla="*/ 0 w 7674989"/>
              <a:gd name="connsiteY2" fmla="*/ 5476571 h 7712885"/>
              <a:gd name="connsiteX3" fmla="*/ 4127871 w 7674989"/>
              <a:gd name="connsiteY3" fmla="*/ 0 h 7712885"/>
            </a:gdLst>
            <a:ahLst/>
            <a:cxnLst>
              <a:cxn ang="0">
                <a:pos x="connsiteX0" y="connsiteY0"/>
              </a:cxn>
              <a:cxn ang="0">
                <a:pos x="connsiteX1" y="connsiteY1"/>
              </a:cxn>
              <a:cxn ang="0">
                <a:pos x="connsiteX2" y="connsiteY2"/>
              </a:cxn>
              <a:cxn ang="0">
                <a:pos x="connsiteX3" y="connsiteY3"/>
              </a:cxn>
            </a:cxnLst>
            <a:rect l="l" t="t" r="r" b="b"/>
            <a:pathLst>
              <a:path w="7674989" h="7712885">
                <a:moveTo>
                  <a:pt x="7674989" y="2673579"/>
                </a:moveTo>
                <a:lnTo>
                  <a:pt x="2966986" y="7712885"/>
                </a:lnTo>
                <a:lnTo>
                  <a:pt x="0" y="5476571"/>
                </a:lnTo>
                <a:lnTo>
                  <a:pt x="4127871" y="0"/>
                </a:lnTo>
                <a:close/>
              </a:path>
            </a:pathLst>
          </a:custGeom>
          <a:gradFill>
            <a:gsLst>
              <a:gs pos="100000">
                <a:schemeClr val="bg1">
                  <a:alpha val="0"/>
                </a:schemeClr>
              </a:gs>
              <a:gs pos="0">
                <a:schemeClr val="bg1">
                  <a:alpha val="1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Shape 34">
            <a:extLst>
              <a:ext uri="{FF2B5EF4-FFF2-40B4-BE49-F238E27FC236}">
                <a16:creationId xmlns:a16="http://schemas.microsoft.com/office/drawing/2014/main" id="{02F2CA31-ACC6-4DB3-A513-DA544EF904F4}"/>
              </a:ext>
            </a:extLst>
          </p:cNvPr>
          <p:cNvSpPr/>
          <p:nvPr/>
        </p:nvSpPr>
        <p:spPr>
          <a:xfrm rot="19379608">
            <a:off x="-255267" y="2384753"/>
            <a:ext cx="11353959" cy="4469448"/>
          </a:xfrm>
          <a:custGeom>
            <a:avLst/>
            <a:gdLst>
              <a:gd name="connsiteX0" fmla="*/ 11353959 w 11353959"/>
              <a:gd name="connsiteY0" fmla="*/ 2541281 h 4469448"/>
              <a:gd name="connsiteX1" fmla="*/ 4922798 w 11353959"/>
              <a:gd name="connsiteY1" fmla="*/ 4469448 h 4469448"/>
              <a:gd name="connsiteX2" fmla="*/ 0 w 11353959"/>
              <a:gd name="connsiteY2" fmla="*/ 758974 h 4469448"/>
              <a:gd name="connsiteX3" fmla="*/ 572064 w 11353959"/>
              <a:gd name="connsiteY3" fmla="*/ 0 h 4469448"/>
            </a:gdLst>
            <a:ahLst/>
            <a:cxnLst>
              <a:cxn ang="0">
                <a:pos x="connsiteX0" y="connsiteY0"/>
              </a:cxn>
              <a:cxn ang="0">
                <a:pos x="connsiteX1" y="connsiteY1"/>
              </a:cxn>
              <a:cxn ang="0">
                <a:pos x="connsiteX2" y="connsiteY2"/>
              </a:cxn>
              <a:cxn ang="0">
                <a:pos x="connsiteX3" y="connsiteY3"/>
              </a:cxn>
            </a:cxnLst>
            <a:rect l="l" t="t" r="r" b="b"/>
            <a:pathLst>
              <a:path w="11353959" h="4469448">
                <a:moveTo>
                  <a:pt x="11353959" y="2541281"/>
                </a:moveTo>
                <a:lnTo>
                  <a:pt x="4922798" y="4469448"/>
                </a:lnTo>
                <a:lnTo>
                  <a:pt x="0" y="758974"/>
                </a:lnTo>
                <a:lnTo>
                  <a:pt x="572064" y="0"/>
                </a:lnTo>
                <a:close/>
              </a:path>
            </a:pathLst>
          </a:custGeom>
          <a:gradFill>
            <a:gsLst>
              <a:gs pos="99000">
                <a:schemeClr val="bg1">
                  <a:alpha val="9000"/>
                </a:schemeClr>
              </a:gs>
              <a:gs pos="0">
                <a:schemeClr val="bg1">
                  <a:alpha val="4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Rectangle 21">
            <a:extLst>
              <a:ext uri="{FF2B5EF4-FFF2-40B4-BE49-F238E27FC236}">
                <a16:creationId xmlns:a16="http://schemas.microsoft.com/office/drawing/2014/main" id="{C079A4D4-82E8-B748-9A3A-6BAF50898E8C}"/>
              </a:ext>
            </a:extLst>
          </p:cNvPr>
          <p:cNvSpPr/>
          <p:nvPr userDrawn="1"/>
        </p:nvSpPr>
        <p:spPr>
          <a:xfrm>
            <a:off x="621105" y="1387643"/>
            <a:ext cx="8688701" cy="4495800"/>
          </a:xfrm>
          <a:prstGeom prst="rect">
            <a:avLst/>
          </a:prstGeom>
          <a:solidFill>
            <a:srgbClr val="0F5F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B7ADAF9F-D1AC-E247-AC14-A706766F19E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51592" y="6133788"/>
            <a:ext cx="1130807" cy="348629"/>
          </a:xfrm>
          <a:prstGeom prst="rect">
            <a:avLst/>
          </a:prstGeom>
        </p:spPr>
      </p:pic>
      <p:sp>
        <p:nvSpPr>
          <p:cNvPr id="18" name="Slide Number Placeholder 5">
            <a:extLst>
              <a:ext uri="{FF2B5EF4-FFF2-40B4-BE49-F238E27FC236}">
                <a16:creationId xmlns:a16="http://schemas.microsoft.com/office/drawing/2014/main" id="{7172F1DA-5FB7-CF47-8DFC-80FDC642CBBC}"/>
              </a:ext>
            </a:extLst>
          </p:cNvPr>
          <p:cNvSpPr>
            <a:spLocks noGrp="1"/>
          </p:cNvSpPr>
          <p:nvPr userDrawn="1">
            <p:ph type="sldNum" sz="quarter" idx="4"/>
          </p:nvPr>
        </p:nvSpPr>
        <p:spPr>
          <a:xfrm>
            <a:off x="537029" y="6144577"/>
            <a:ext cx="388620" cy="365125"/>
          </a:xfrm>
          <a:prstGeom prst="rect">
            <a:avLst/>
          </a:prstGeom>
        </p:spPr>
        <p:txBody>
          <a:bodyPr vert="horz" lIns="91440" tIns="45720" rIns="91440" bIns="45720" rtlCol="0" anchor="ctr"/>
          <a:lstStyle>
            <a:lvl1pPr algn="l">
              <a:defRPr sz="800">
                <a:solidFill>
                  <a:schemeClr val="bg1"/>
                </a:solidFill>
                <a:latin typeface="Arial" panose="020B0604020202020204" pitchFamily="34" charset="0"/>
                <a:cs typeface="Arial" panose="020B0604020202020204" pitchFamily="34" charset="0"/>
              </a:defRPr>
            </a:lvl1pPr>
          </a:lstStyle>
          <a:p>
            <a:fld id="{A7AA8B22-FDF6-2048-9CAC-8C55A3435F10}" type="slidenum">
              <a:rPr lang="en-US" smtClean="0"/>
              <a:pPr/>
              <a:t>‹#›</a:t>
            </a:fld>
            <a:endParaRPr lang="en-US" dirty="0"/>
          </a:p>
        </p:txBody>
      </p:sp>
      <p:sp>
        <p:nvSpPr>
          <p:cNvPr id="19" name="Footer Placeholder 4">
            <a:extLst>
              <a:ext uri="{FF2B5EF4-FFF2-40B4-BE49-F238E27FC236}">
                <a16:creationId xmlns:a16="http://schemas.microsoft.com/office/drawing/2014/main" id="{0EE5B489-BEFC-134C-BBD7-C3EFB964EEEA}"/>
              </a:ext>
            </a:extLst>
          </p:cNvPr>
          <p:cNvSpPr>
            <a:spLocks noGrp="1"/>
          </p:cNvSpPr>
          <p:nvPr userDrawn="1">
            <p:ph type="ftr" sz="quarter" idx="3"/>
          </p:nvPr>
        </p:nvSpPr>
        <p:spPr>
          <a:xfrm>
            <a:off x="925649" y="6144577"/>
            <a:ext cx="4114800" cy="365125"/>
          </a:xfrm>
          <a:prstGeom prst="rect">
            <a:avLst/>
          </a:prstGeom>
        </p:spPr>
        <p:txBody>
          <a:bodyPr vert="horz" lIns="91440" tIns="45720" rIns="91440" bIns="45720" rtlCol="0" anchor="ctr"/>
          <a:lstStyle>
            <a:lvl1pPr algn="l">
              <a:defRPr sz="800">
                <a:solidFill>
                  <a:schemeClr val="bg1"/>
                </a:solidFill>
                <a:latin typeface="Arial" panose="020B0604020202020204" pitchFamily="34" charset="0"/>
                <a:cs typeface="Arial" panose="020B0604020202020204" pitchFamily="34" charset="0"/>
              </a:defRPr>
            </a:lvl1pPr>
          </a:lstStyle>
          <a:p>
            <a:r>
              <a:rPr lang="en-US" smtClean="0"/>
              <a:t>HxGN LIVE 2019</a:t>
            </a:r>
            <a:endParaRPr lang="en-US" dirty="0"/>
          </a:p>
        </p:txBody>
      </p:sp>
      <p:sp>
        <p:nvSpPr>
          <p:cNvPr id="26" name="Text Placeholder 2">
            <a:extLst>
              <a:ext uri="{FF2B5EF4-FFF2-40B4-BE49-F238E27FC236}">
                <a16:creationId xmlns:a16="http://schemas.microsoft.com/office/drawing/2014/main" id="{307AE20B-7AD9-AD40-8BC9-465ECBF3FB5A}"/>
              </a:ext>
            </a:extLst>
          </p:cNvPr>
          <p:cNvSpPr>
            <a:spLocks noGrp="1"/>
          </p:cNvSpPr>
          <p:nvPr userDrawn="1">
            <p:ph type="body" sz="quarter" idx="20"/>
          </p:nvPr>
        </p:nvSpPr>
        <p:spPr>
          <a:xfrm>
            <a:off x="9545055" y="2733164"/>
            <a:ext cx="2358183" cy="276999"/>
          </a:xfrm>
          <a:prstGeom prst="rect">
            <a:avLst/>
          </a:prstGeom>
        </p:spPr>
        <p:txBody>
          <a:bodyPr wrap="square">
            <a:spAutoFit/>
          </a:bodyPr>
          <a:lstStyle>
            <a:lvl1pPr marL="0" indent="0">
              <a:lnSpc>
                <a:spcPct val="100000"/>
              </a:lnSpc>
              <a:buNone/>
              <a:defRPr sz="1200">
                <a:solidFill>
                  <a:schemeClr val="bg1"/>
                </a:solidFill>
              </a:defRPr>
            </a:lvl1pPr>
          </a:lstStyle>
          <a:p>
            <a:pPr lvl="0"/>
            <a:r>
              <a:rPr lang="en-US" dirty="0"/>
              <a:t>Edit Master text styles</a:t>
            </a:r>
            <a:endParaRPr lang="en-GB" dirty="0"/>
          </a:p>
        </p:txBody>
      </p:sp>
      <p:sp>
        <p:nvSpPr>
          <p:cNvPr id="27" name="Title 1">
            <a:extLst>
              <a:ext uri="{FF2B5EF4-FFF2-40B4-BE49-F238E27FC236}">
                <a16:creationId xmlns:a16="http://schemas.microsoft.com/office/drawing/2014/main" id="{0A8EAC49-3CE3-DA42-8EBB-9476CD705F20}"/>
              </a:ext>
            </a:extLst>
          </p:cNvPr>
          <p:cNvSpPr>
            <a:spLocks noGrp="1"/>
          </p:cNvSpPr>
          <p:nvPr userDrawn="1">
            <p:ph type="title"/>
          </p:nvPr>
        </p:nvSpPr>
        <p:spPr>
          <a:xfrm>
            <a:off x="537028" y="609600"/>
            <a:ext cx="11366209" cy="639732"/>
          </a:xfrm>
          <a:prstGeom prst="rect">
            <a:avLst/>
          </a:prstGeom>
        </p:spPr>
        <p:txBody>
          <a:bodyPr anchor="t">
            <a:normAutofit/>
          </a:bodyPr>
          <a:lstStyle>
            <a:lvl1pPr>
              <a:defRPr sz="2400" b="1" i="0">
                <a:solidFill>
                  <a:schemeClr val="bg1"/>
                </a:solidFill>
                <a:latin typeface="Arial" panose="020B0604020202020204" pitchFamily="34" charset="0"/>
                <a:cs typeface="Arial" panose="020B0604020202020204" pitchFamily="34" charset="0"/>
              </a:defRPr>
            </a:lvl1pPr>
          </a:lstStyle>
          <a:p>
            <a:r>
              <a:rPr lang="en-US" dirty="0">
                <a:solidFill>
                  <a:schemeClr val="bg1"/>
                </a:solidFill>
              </a:rPr>
              <a:t>Click to edit Master title style</a:t>
            </a:r>
          </a:p>
        </p:txBody>
      </p:sp>
      <p:pic>
        <p:nvPicPr>
          <p:cNvPr id="13" name="Picture 12">
            <a:extLst>
              <a:ext uri="{FF2B5EF4-FFF2-40B4-BE49-F238E27FC236}">
                <a16:creationId xmlns:a16="http://schemas.microsoft.com/office/drawing/2014/main" id="{9DE6D801-0970-A944-893E-ECB4C295E379}"/>
              </a:ext>
            </a:extLst>
          </p:cNvPr>
          <p:cNvPicPr>
            <a:picLocks noChangeAspect="1"/>
          </p:cNvPicPr>
          <p:nvPr userDrawn="1"/>
        </p:nvPicPr>
        <p:blipFill rotWithShape="1">
          <a:blip r:embed="rId3"/>
          <a:srcRect b="60978"/>
          <a:stretch/>
        </p:blipFill>
        <p:spPr>
          <a:xfrm>
            <a:off x="0" y="6775487"/>
            <a:ext cx="12192000" cy="82513"/>
          </a:xfrm>
          <a:prstGeom prst="rect">
            <a:avLst/>
          </a:prstGeom>
        </p:spPr>
      </p:pic>
      <p:sp>
        <p:nvSpPr>
          <p:cNvPr id="21" name="Content Placeholder 3">
            <a:extLst>
              <a:ext uri="{FF2B5EF4-FFF2-40B4-BE49-F238E27FC236}">
                <a16:creationId xmlns:a16="http://schemas.microsoft.com/office/drawing/2014/main" id="{9047C6AA-6266-9944-B5BD-72CB78124424}"/>
              </a:ext>
            </a:extLst>
          </p:cNvPr>
          <p:cNvSpPr>
            <a:spLocks noGrp="1"/>
          </p:cNvSpPr>
          <p:nvPr userDrawn="1">
            <p:ph sz="quarter" idx="15" hasCustomPrompt="1"/>
          </p:nvPr>
        </p:nvSpPr>
        <p:spPr>
          <a:xfrm>
            <a:off x="609600" y="1379622"/>
            <a:ext cx="8694821" cy="4507832"/>
          </a:xfrm>
          <a:prstGeom prst="rect">
            <a:avLst/>
          </a:prstGeom>
        </p:spPr>
        <p:txBody>
          <a:bodyPr anchor="ctr">
            <a:normAutofit/>
          </a:bodyPr>
          <a:lstStyle>
            <a:lvl1pPr marL="0" indent="0" algn="ctr">
              <a:buFontTx/>
              <a:buNone/>
              <a:defRPr sz="3600">
                <a:solidFill>
                  <a:schemeClr val="bg1"/>
                </a:solidFill>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dirty="0"/>
              <a:t>Video</a:t>
            </a:r>
          </a:p>
        </p:txBody>
      </p:sp>
    </p:spTree>
    <p:extLst>
      <p:ext uri="{BB962C8B-B14F-4D97-AF65-F5344CB8AC3E}">
        <p14:creationId xmlns:p14="http://schemas.microsoft.com/office/powerpoint/2010/main" val="13610428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tx1"/>
        </a:solidFill>
        <a:effectLst/>
      </p:bgPr>
    </p:bg>
    <p:spTree>
      <p:nvGrpSpPr>
        <p:cNvPr id="1" name=""/>
        <p:cNvGrpSpPr/>
        <p:nvPr/>
      </p:nvGrpSpPr>
      <p:grpSpPr>
        <a:xfrm>
          <a:off x="0" y="0"/>
          <a:ext cx="0" cy="0"/>
          <a:chOff x="0" y="0"/>
          <a:chExt cx="0" cy="0"/>
        </a:xfrm>
      </p:grpSpPr>
      <p:pic>
        <p:nvPicPr>
          <p:cNvPr id="20" name="Picture 19" descr="A picture containing dome, green, building, dark&#10;&#10;Description automatically generated">
            <a:extLst>
              <a:ext uri="{FF2B5EF4-FFF2-40B4-BE49-F238E27FC236}">
                <a16:creationId xmlns:a16="http://schemas.microsoft.com/office/drawing/2014/main" id="{A92DDEFC-4310-0946-A2B6-3FC1DC50D3F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9056" b="15965"/>
          <a:stretch/>
        </p:blipFill>
        <p:spPr>
          <a:xfrm>
            <a:off x="1" y="0"/>
            <a:ext cx="12195276" cy="6858000"/>
          </a:xfrm>
          <a:prstGeom prst="rect">
            <a:avLst/>
          </a:prstGeom>
        </p:spPr>
      </p:pic>
      <p:sp>
        <p:nvSpPr>
          <p:cNvPr id="14" name="Title 1">
            <a:extLst>
              <a:ext uri="{FF2B5EF4-FFF2-40B4-BE49-F238E27FC236}">
                <a16:creationId xmlns:a16="http://schemas.microsoft.com/office/drawing/2014/main" id="{AEDFDF28-9B2D-3C47-A065-D96AA2833C0C}"/>
              </a:ext>
            </a:extLst>
          </p:cNvPr>
          <p:cNvSpPr>
            <a:spLocks noGrp="1"/>
          </p:cNvSpPr>
          <p:nvPr>
            <p:ph type="title"/>
          </p:nvPr>
        </p:nvSpPr>
        <p:spPr>
          <a:xfrm>
            <a:off x="0" y="797728"/>
            <a:ext cx="12192000" cy="544936"/>
          </a:xfrm>
          <a:prstGeom prst="rect">
            <a:avLst/>
          </a:prstGeom>
        </p:spPr>
        <p:txBody>
          <a:bodyPr>
            <a:noAutofit/>
          </a:bodyPr>
          <a:lstStyle/>
          <a:p>
            <a:pPr algn="ctr"/>
            <a:r>
              <a:rPr lang="en-US" sz="3200" dirty="0">
                <a:solidFill>
                  <a:schemeClr val="bg1"/>
                </a:solidFill>
              </a:rPr>
              <a:t>Thank you.</a:t>
            </a:r>
          </a:p>
        </p:txBody>
      </p:sp>
      <p:sp>
        <p:nvSpPr>
          <p:cNvPr id="15" name="Text Placeholder 2">
            <a:extLst>
              <a:ext uri="{FF2B5EF4-FFF2-40B4-BE49-F238E27FC236}">
                <a16:creationId xmlns:a16="http://schemas.microsoft.com/office/drawing/2014/main" id="{759A559C-DF76-5C47-B53C-53A9AFDADF88}"/>
              </a:ext>
            </a:extLst>
          </p:cNvPr>
          <p:cNvSpPr txBox="1">
            <a:spLocks/>
          </p:cNvSpPr>
          <p:nvPr userDrawn="1"/>
        </p:nvSpPr>
        <p:spPr>
          <a:xfrm>
            <a:off x="3343557" y="1432023"/>
            <a:ext cx="5453203" cy="2252662"/>
          </a:xfrm>
          <a:prstGeom prst="rect">
            <a:avLst/>
          </a:prstGeom>
        </p:spPr>
        <p:txBody>
          <a:bodyPr vert="horz" lIns="91440" tIns="45720" rIns="91440" bIns="45720" rtlCol="0">
            <a:noAutofit/>
          </a:bodyPr>
          <a:lstStyle>
            <a:lvl1pPr marL="228600" indent="-228600" algn="l" defTabSz="685749" rtl="0" eaLnBrk="1" latinLnBrk="0" hangingPunct="1">
              <a:lnSpc>
                <a:spcPct val="100000"/>
              </a:lnSpc>
              <a:spcBef>
                <a:spcPts val="300"/>
              </a:spcBef>
              <a:spcAft>
                <a:spcPts val="300"/>
              </a:spcAft>
              <a:buClr>
                <a:schemeClr val="tx2"/>
              </a:buClr>
              <a:buFont typeface="Arial" panose="020B0604020202020204" pitchFamily="34" charset="0"/>
              <a:buChar char="•"/>
              <a:defRPr sz="1600" kern="1200">
                <a:solidFill>
                  <a:srgbClr val="545559"/>
                </a:solidFill>
                <a:latin typeface="+mn-lt"/>
                <a:ea typeface="+mn-ea"/>
                <a:cs typeface="+mn-cs"/>
              </a:defRPr>
            </a:lvl1pPr>
            <a:lvl2pPr marL="457200" indent="-228600" algn="l" defTabSz="685749" rtl="0" eaLnBrk="1" latinLnBrk="0" hangingPunct="1">
              <a:lnSpc>
                <a:spcPct val="100000"/>
              </a:lnSpc>
              <a:spcBef>
                <a:spcPts val="300"/>
              </a:spcBef>
              <a:spcAft>
                <a:spcPts val="300"/>
              </a:spcAft>
              <a:buClr>
                <a:srgbClr val="74B543"/>
              </a:buClr>
              <a:buFont typeface="Arial" panose="020B0604020202020204" pitchFamily="34" charset="0"/>
              <a:buChar char="•"/>
              <a:defRPr sz="1400" kern="1200">
                <a:solidFill>
                  <a:srgbClr val="545559"/>
                </a:solidFill>
                <a:latin typeface="+mn-lt"/>
                <a:ea typeface="+mn-ea"/>
                <a:cs typeface="+mn-cs"/>
              </a:defRPr>
            </a:lvl2pPr>
            <a:lvl3pPr marL="687388" indent="-230188" algn="l" defTabSz="685749" rtl="0" eaLnBrk="1" latinLnBrk="0" hangingPunct="1">
              <a:lnSpc>
                <a:spcPct val="100000"/>
              </a:lnSpc>
              <a:spcBef>
                <a:spcPts val="300"/>
              </a:spcBef>
              <a:spcAft>
                <a:spcPts val="300"/>
              </a:spcAft>
              <a:buClr>
                <a:srgbClr val="0098BA"/>
              </a:buClr>
              <a:buFont typeface="Arial" panose="020B0604020202020204" pitchFamily="34" charset="0"/>
              <a:buChar char="•"/>
              <a:defRPr sz="1200" kern="1200">
                <a:solidFill>
                  <a:srgbClr val="545559"/>
                </a:solidFill>
                <a:latin typeface="+mn-lt"/>
                <a:ea typeface="+mn-ea"/>
                <a:cs typeface="+mn-cs"/>
              </a:defRPr>
            </a:lvl3pPr>
            <a:lvl4pPr marL="914400" indent="-228600" algn="l" defTabSz="685749" rtl="0" eaLnBrk="1" latinLnBrk="0" hangingPunct="1">
              <a:lnSpc>
                <a:spcPct val="100000"/>
              </a:lnSpc>
              <a:spcBef>
                <a:spcPts val="300"/>
              </a:spcBef>
              <a:spcAft>
                <a:spcPts val="300"/>
              </a:spcAft>
              <a:buSzPct val="90000"/>
              <a:buFont typeface="Arial" panose="020B0604020202020204" pitchFamily="34" charset="0"/>
              <a:buChar char="•"/>
              <a:defRPr sz="1200" kern="1200">
                <a:solidFill>
                  <a:srgbClr val="545559"/>
                </a:solidFill>
                <a:latin typeface="+mn-lt"/>
                <a:ea typeface="+mn-ea"/>
                <a:cs typeface="+mn-cs"/>
              </a:defRPr>
            </a:lvl4pPr>
            <a:lvl5pPr marL="1144588" indent="-230188" algn="l" defTabSz="685749" rtl="0" eaLnBrk="1" latinLnBrk="0" hangingPunct="1">
              <a:lnSpc>
                <a:spcPct val="100000"/>
              </a:lnSpc>
              <a:spcBef>
                <a:spcPts val="300"/>
              </a:spcBef>
              <a:spcAft>
                <a:spcPts val="300"/>
              </a:spcAft>
              <a:buSzPct val="90000"/>
              <a:buFont typeface="Arial" panose="020B0604020202020204" pitchFamily="34" charset="0"/>
              <a:buChar char="•"/>
              <a:defRPr sz="1200" kern="1200">
                <a:solidFill>
                  <a:srgbClr val="545559"/>
                </a:solidFill>
                <a:latin typeface="+mn-lt"/>
                <a:ea typeface="+mn-ea"/>
                <a:cs typeface="+mn-cs"/>
              </a:defRPr>
            </a:lvl5pPr>
            <a:lvl6pPr marL="1371600" indent="-227013" algn="l" defTabSz="685749" rtl="0" eaLnBrk="1" latinLnBrk="0" hangingPunct="1">
              <a:lnSpc>
                <a:spcPct val="100000"/>
              </a:lnSpc>
              <a:spcBef>
                <a:spcPts val="300"/>
              </a:spcBef>
              <a:spcAft>
                <a:spcPts val="300"/>
              </a:spcAft>
              <a:buClr>
                <a:schemeClr val="tx2"/>
              </a:buClr>
              <a:buSzPct val="90000"/>
              <a:buFont typeface="Arial" panose="020B0604020202020204" pitchFamily="34" charset="0"/>
              <a:buChar char="•"/>
              <a:defRPr sz="1200" kern="1200">
                <a:solidFill>
                  <a:schemeClr val="tx2"/>
                </a:solidFill>
                <a:latin typeface="+mn-lt"/>
                <a:ea typeface="+mn-ea"/>
                <a:cs typeface="+mn-cs"/>
              </a:defRPr>
            </a:lvl6pPr>
            <a:lvl7pPr marL="1601788" indent="-230188" algn="l" defTabSz="685749" rtl="0" eaLnBrk="1" latinLnBrk="0" hangingPunct="1">
              <a:lnSpc>
                <a:spcPct val="100000"/>
              </a:lnSpc>
              <a:spcBef>
                <a:spcPts val="300"/>
              </a:spcBef>
              <a:spcAft>
                <a:spcPts val="300"/>
              </a:spcAft>
              <a:buSzPct val="80000"/>
              <a:buFont typeface="Arial" panose="020B0604020202020204" pitchFamily="34" charset="0"/>
              <a:buChar char="•"/>
              <a:defRPr lang="en-US" sz="1200" kern="1200" dirty="0">
                <a:solidFill>
                  <a:schemeClr val="tx2"/>
                </a:solidFill>
                <a:latin typeface="+mn-lt"/>
                <a:ea typeface="+mn-ea"/>
                <a:cs typeface="+mn-cs"/>
              </a:defRPr>
            </a:lvl7pPr>
            <a:lvl8pPr marL="1828800" indent="-227013" algn="l" defTabSz="685749" rtl="0" eaLnBrk="1" latinLnBrk="0" hangingPunct="1">
              <a:lnSpc>
                <a:spcPct val="100000"/>
              </a:lnSpc>
              <a:spcBef>
                <a:spcPts val="300"/>
              </a:spcBef>
              <a:spcAft>
                <a:spcPts val="300"/>
              </a:spcAft>
              <a:buSzPct val="80000"/>
              <a:buFont typeface="Arial" panose="020B0604020202020204" pitchFamily="34" charset="0"/>
              <a:buChar char="•"/>
              <a:defRPr sz="1200" kern="1200" baseline="0">
                <a:solidFill>
                  <a:schemeClr val="tx2"/>
                </a:solidFill>
                <a:latin typeface="+mn-lt"/>
                <a:ea typeface="+mn-ea"/>
                <a:cs typeface="+mn-cs"/>
              </a:defRPr>
            </a:lvl8pPr>
            <a:lvl9pPr marL="2058988" indent="-230188" algn="l" defTabSz="685749" rtl="0" eaLnBrk="1" latinLnBrk="0" hangingPunct="1">
              <a:lnSpc>
                <a:spcPct val="100000"/>
              </a:lnSpc>
              <a:spcBef>
                <a:spcPts val="300"/>
              </a:spcBef>
              <a:spcAft>
                <a:spcPts val="300"/>
              </a:spcAft>
              <a:buSzPct val="80000"/>
              <a:buFont typeface="Arial" panose="020B0604020202020204" pitchFamily="34" charset="0"/>
              <a:buChar char="•"/>
              <a:defRPr sz="1200" kern="1200">
                <a:solidFill>
                  <a:schemeClr val="tx2"/>
                </a:solidFill>
                <a:latin typeface="+mn-lt"/>
                <a:ea typeface="+mn-ea"/>
                <a:cs typeface="+mn-cs"/>
              </a:defRPr>
            </a:lvl9pPr>
          </a:lstStyle>
          <a:p>
            <a:pPr marL="0" indent="0" algn="ctr">
              <a:spcBef>
                <a:spcPts val="100"/>
              </a:spcBef>
              <a:spcAft>
                <a:spcPts val="100"/>
              </a:spcAft>
              <a:buNone/>
            </a:pPr>
            <a:r>
              <a:rPr lang="en-US" sz="1200" dirty="0">
                <a:solidFill>
                  <a:schemeClr val="bg1"/>
                </a:solidFill>
              </a:rPr>
              <a:t>Hexagon is a global leader in digital solutions that improve productivity and quality for manufacturing, infrastructure, safety and mobility applications. </a:t>
            </a:r>
            <a:br>
              <a:rPr lang="en-US" sz="1200" dirty="0">
                <a:solidFill>
                  <a:schemeClr val="bg1"/>
                </a:solidFill>
              </a:rPr>
            </a:br>
            <a:r>
              <a:rPr lang="en-US" sz="1200" dirty="0">
                <a:solidFill>
                  <a:schemeClr val="bg1"/>
                </a:solidFill>
              </a:rPr>
              <a:t>We create Smart Digital Realities™ that empower the future of autonomy across production and urban ecosystems.</a:t>
            </a:r>
          </a:p>
        </p:txBody>
      </p:sp>
      <p:pic>
        <p:nvPicPr>
          <p:cNvPr id="16" name="Picture 15">
            <a:extLst>
              <a:ext uri="{FF2B5EF4-FFF2-40B4-BE49-F238E27FC236}">
                <a16:creationId xmlns:a16="http://schemas.microsoft.com/office/drawing/2014/main" id="{7A004612-F4A7-1F4D-B619-2C6F1222D24B}"/>
              </a:ext>
            </a:extLst>
          </p:cNvPr>
          <p:cNvPicPr>
            <a:picLocks noChangeAspect="1"/>
          </p:cNvPicPr>
          <p:nvPr userDrawn="1"/>
        </p:nvPicPr>
        <p:blipFill>
          <a:blip r:embed="rId3"/>
          <a:stretch>
            <a:fillRect/>
          </a:stretch>
        </p:blipFill>
        <p:spPr>
          <a:xfrm>
            <a:off x="5377577" y="2396310"/>
            <a:ext cx="1436844" cy="442106"/>
          </a:xfrm>
          <a:prstGeom prst="rect">
            <a:avLst/>
          </a:prstGeom>
        </p:spPr>
      </p:pic>
    </p:spTree>
    <p:extLst>
      <p:ext uri="{BB962C8B-B14F-4D97-AF65-F5344CB8AC3E}">
        <p14:creationId xmlns:p14="http://schemas.microsoft.com/office/powerpoint/2010/main" val="1088933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1000"/>
                            </p:stCondLst>
                            <p:childTnLst>
                              <p:par>
                                <p:cTn id="9" presetID="10" presetClass="entr" presetSubtype="0" fill="hold" grpId="0" nodeType="afterEffect">
                                  <p:stCondLst>
                                    <p:cond delay="100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2500"/>
                            </p:stCondLst>
                            <p:childTnLst>
                              <p:par>
                                <p:cTn id="13" presetID="10" presetClass="entr" presetSubtype="0" fill="hold" nodeType="afterEffect">
                                  <p:stCondLst>
                                    <p:cond delay="100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5" grpId="3"/>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defTabSz="914400">
              <a:defRPr/>
            </a:lvl1pPr>
          </a:lstStyle>
          <a:p>
            <a:pPr>
              <a:defRPr/>
            </a:pPr>
            <a:r>
              <a:rPr lang="en-US" smtClean="0"/>
              <a:t>June 13, 2019</a:t>
            </a:r>
            <a:endParaRPr lang="en-US"/>
          </a:p>
        </p:txBody>
      </p:sp>
      <p:sp>
        <p:nvSpPr>
          <p:cNvPr id="5" name="Footer Placeholder 4"/>
          <p:cNvSpPr>
            <a:spLocks noGrp="1"/>
          </p:cNvSpPr>
          <p:nvPr>
            <p:ph type="ftr" sz="quarter" idx="11"/>
          </p:nvPr>
        </p:nvSpPr>
        <p:spPr/>
        <p:txBody>
          <a:bodyPr/>
          <a:lstStyle>
            <a:lvl1pPr defTabSz="914400">
              <a:defRPr/>
            </a:lvl1pPr>
          </a:lstStyle>
          <a:p>
            <a:pPr>
              <a:defRPr/>
            </a:pPr>
            <a:r>
              <a:rPr lang="en-US" smtClean="0"/>
              <a:t>HxGN LIVE 2019</a:t>
            </a:r>
            <a:endParaRPr lang="en-US"/>
          </a:p>
        </p:txBody>
      </p:sp>
      <p:sp>
        <p:nvSpPr>
          <p:cNvPr id="6" name="Slide Number Placeholder 5"/>
          <p:cNvSpPr>
            <a:spLocks noGrp="1"/>
          </p:cNvSpPr>
          <p:nvPr>
            <p:ph type="sldNum" sz="quarter" idx="12"/>
          </p:nvPr>
        </p:nvSpPr>
        <p:spPr/>
        <p:txBody>
          <a:bodyPr/>
          <a:lstStyle>
            <a:lvl1pPr defTabSz="914400">
              <a:defRPr/>
            </a:lvl1pPr>
          </a:lstStyle>
          <a:p>
            <a:pPr>
              <a:defRPr/>
            </a:pPr>
            <a:fld id="{CE0248DD-E039-490F-A33E-18FD7AE8E335}" type="slidenum">
              <a:rPr lang="en-US"/>
              <a:pPr>
                <a:defRPr/>
              </a:pPr>
              <a:t>‹#›</a:t>
            </a:fld>
            <a:endParaRPr lang="en-US"/>
          </a:p>
        </p:txBody>
      </p:sp>
    </p:spTree>
    <p:extLst>
      <p:ext uri="{BB962C8B-B14F-4D97-AF65-F5344CB8AC3E}">
        <p14:creationId xmlns:p14="http://schemas.microsoft.com/office/powerpoint/2010/main" val="10533727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914400">
              <a:defRPr/>
            </a:lvl1pPr>
          </a:lstStyle>
          <a:p>
            <a:pPr>
              <a:defRPr/>
            </a:pPr>
            <a:r>
              <a:rPr lang="en-US" smtClean="0"/>
              <a:t>June 13, 2019</a:t>
            </a:r>
            <a:endParaRPr lang="en-US"/>
          </a:p>
        </p:txBody>
      </p:sp>
      <p:sp>
        <p:nvSpPr>
          <p:cNvPr id="5" name="Footer Placeholder 4"/>
          <p:cNvSpPr>
            <a:spLocks noGrp="1"/>
          </p:cNvSpPr>
          <p:nvPr>
            <p:ph type="ftr" sz="quarter" idx="11"/>
          </p:nvPr>
        </p:nvSpPr>
        <p:spPr/>
        <p:txBody>
          <a:bodyPr/>
          <a:lstStyle>
            <a:lvl1pPr defTabSz="914400">
              <a:defRPr/>
            </a:lvl1pPr>
          </a:lstStyle>
          <a:p>
            <a:pPr>
              <a:defRPr/>
            </a:pPr>
            <a:r>
              <a:rPr lang="en-US" smtClean="0"/>
              <a:t>HxGN LIVE 2019</a:t>
            </a:r>
            <a:endParaRPr lang="en-US"/>
          </a:p>
        </p:txBody>
      </p:sp>
      <p:sp>
        <p:nvSpPr>
          <p:cNvPr id="6" name="Slide Number Placeholder 5"/>
          <p:cNvSpPr>
            <a:spLocks noGrp="1"/>
          </p:cNvSpPr>
          <p:nvPr>
            <p:ph type="sldNum" sz="quarter" idx="12"/>
          </p:nvPr>
        </p:nvSpPr>
        <p:spPr/>
        <p:txBody>
          <a:bodyPr/>
          <a:lstStyle>
            <a:lvl1pPr defTabSz="914400">
              <a:defRPr/>
            </a:lvl1pPr>
          </a:lstStyle>
          <a:p>
            <a:pPr>
              <a:defRPr/>
            </a:pPr>
            <a:fld id="{EB6791C4-DF4E-4C17-A41C-B2BEB15390BD}" type="slidenum">
              <a:rPr lang="en-US"/>
              <a:pPr>
                <a:defRPr/>
              </a:pPr>
              <a:t>‹#›</a:t>
            </a:fld>
            <a:endParaRPr lang="en-US"/>
          </a:p>
        </p:txBody>
      </p:sp>
    </p:spTree>
    <p:extLst>
      <p:ext uri="{BB962C8B-B14F-4D97-AF65-F5344CB8AC3E}">
        <p14:creationId xmlns:p14="http://schemas.microsoft.com/office/powerpoint/2010/main" val="25668110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defTabSz="914400">
              <a:defRPr/>
            </a:lvl1pPr>
          </a:lstStyle>
          <a:p>
            <a:pPr>
              <a:defRPr/>
            </a:pPr>
            <a:r>
              <a:rPr lang="en-US" smtClean="0"/>
              <a:t>June 13, 2019</a:t>
            </a:r>
            <a:endParaRPr lang="en-US"/>
          </a:p>
        </p:txBody>
      </p:sp>
      <p:sp>
        <p:nvSpPr>
          <p:cNvPr id="5" name="Footer Placeholder 4"/>
          <p:cNvSpPr>
            <a:spLocks noGrp="1"/>
          </p:cNvSpPr>
          <p:nvPr>
            <p:ph type="ftr" sz="quarter" idx="11"/>
          </p:nvPr>
        </p:nvSpPr>
        <p:spPr/>
        <p:txBody>
          <a:bodyPr/>
          <a:lstStyle>
            <a:lvl1pPr defTabSz="914400">
              <a:defRPr/>
            </a:lvl1pPr>
          </a:lstStyle>
          <a:p>
            <a:pPr>
              <a:defRPr/>
            </a:pPr>
            <a:r>
              <a:rPr lang="en-US" smtClean="0"/>
              <a:t>HxGN LIVE 2019</a:t>
            </a:r>
            <a:endParaRPr lang="en-US"/>
          </a:p>
        </p:txBody>
      </p:sp>
      <p:sp>
        <p:nvSpPr>
          <p:cNvPr id="6" name="Slide Number Placeholder 5"/>
          <p:cNvSpPr>
            <a:spLocks noGrp="1"/>
          </p:cNvSpPr>
          <p:nvPr>
            <p:ph type="sldNum" sz="quarter" idx="12"/>
          </p:nvPr>
        </p:nvSpPr>
        <p:spPr/>
        <p:txBody>
          <a:bodyPr/>
          <a:lstStyle>
            <a:lvl1pPr defTabSz="914400">
              <a:defRPr/>
            </a:lvl1pPr>
          </a:lstStyle>
          <a:p>
            <a:pPr>
              <a:defRPr/>
            </a:pPr>
            <a:fld id="{70739471-F808-4705-A7AA-D92294A1C557}" type="slidenum">
              <a:rPr lang="en-US"/>
              <a:pPr>
                <a:defRPr/>
              </a:pPr>
              <a:t>‹#›</a:t>
            </a:fld>
            <a:endParaRPr lang="en-US"/>
          </a:p>
        </p:txBody>
      </p:sp>
    </p:spTree>
    <p:extLst>
      <p:ext uri="{BB962C8B-B14F-4D97-AF65-F5344CB8AC3E}">
        <p14:creationId xmlns:p14="http://schemas.microsoft.com/office/powerpoint/2010/main" val="6307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defTabSz="914400">
              <a:defRPr/>
            </a:lvl1pPr>
          </a:lstStyle>
          <a:p>
            <a:pPr>
              <a:defRPr/>
            </a:pPr>
            <a:r>
              <a:rPr lang="en-US" smtClean="0"/>
              <a:t>June 13, 2019</a:t>
            </a:r>
            <a:endParaRPr lang="en-US"/>
          </a:p>
        </p:txBody>
      </p:sp>
      <p:sp>
        <p:nvSpPr>
          <p:cNvPr id="6" name="Footer Placeholder 4"/>
          <p:cNvSpPr>
            <a:spLocks noGrp="1"/>
          </p:cNvSpPr>
          <p:nvPr>
            <p:ph type="ftr" sz="quarter" idx="11"/>
          </p:nvPr>
        </p:nvSpPr>
        <p:spPr/>
        <p:txBody>
          <a:bodyPr/>
          <a:lstStyle>
            <a:lvl1pPr defTabSz="914400">
              <a:defRPr/>
            </a:lvl1pPr>
          </a:lstStyle>
          <a:p>
            <a:pPr>
              <a:defRPr/>
            </a:pPr>
            <a:r>
              <a:rPr lang="en-US" smtClean="0"/>
              <a:t>HxGN LIVE 2019</a:t>
            </a:r>
            <a:endParaRPr lang="en-US"/>
          </a:p>
        </p:txBody>
      </p:sp>
      <p:sp>
        <p:nvSpPr>
          <p:cNvPr id="7" name="Slide Number Placeholder 5"/>
          <p:cNvSpPr>
            <a:spLocks noGrp="1"/>
          </p:cNvSpPr>
          <p:nvPr>
            <p:ph type="sldNum" sz="quarter" idx="12"/>
          </p:nvPr>
        </p:nvSpPr>
        <p:spPr/>
        <p:txBody>
          <a:bodyPr/>
          <a:lstStyle>
            <a:lvl1pPr defTabSz="914400">
              <a:defRPr/>
            </a:lvl1pPr>
          </a:lstStyle>
          <a:p>
            <a:pPr>
              <a:defRPr/>
            </a:pPr>
            <a:fld id="{F02D534D-F749-4E34-9E16-A977421D79C9}" type="slidenum">
              <a:rPr lang="en-US"/>
              <a:pPr>
                <a:defRPr/>
              </a:pPr>
              <a:t>‹#›</a:t>
            </a:fld>
            <a:endParaRPr lang="en-US"/>
          </a:p>
        </p:txBody>
      </p:sp>
    </p:spTree>
    <p:extLst>
      <p:ext uri="{BB962C8B-B14F-4D97-AF65-F5344CB8AC3E}">
        <p14:creationId xmlns:p14="http://schemas.microsoft.com/office/powerpoint/2010/main" val="28920873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defTabSz="914400">
              <a:defRPr/>
            </a:lvl1pPr>
          </a:lstStyle>
          <a:p>
            <a:pPr>
              <a:defRPr/>
            </a:pPr>
            <a:r>
              <a:rPr lang="en-US" smtClean="0"/>
              <a:t>June 13, 2019</a:t>
            </a:r>
            <a:endParaRPr lang="en-US"/>
          </a:p>
        </p:txBody>
      </p:sp>
      <p:sp>
        <p:nvSpPr>
          <p:cNvPr id="8" name="Footer Placeholder 4"/>
          <p:cNvSpPr>
            <a:spLocks noGrp="1"/>
          </p:cNvSpPr>
          <p:nvPr>
            <p:ph type="ftr" sz="quarter" idx="11"/>
          </p:nvPr>
        </p:nvSpPr>
        <p:spPr/>
        <p:txBody>
          <a:bodyPr/>
          <a:lstStyle>
            <a:lvl1pPr defTabSz="914400">
              <a:defRPr/>
            </a:lvl1pPr>
          </a:lstStyle>
          <a:p>
            <a:pPr>
              <a:defRPr/>
            </a:pPr>
            <a:r>
              <a:rPr lang="en-US" smtClean="0"/>
              <a:t>HxGN LIVE 2019</a:t>
            </a:r>
            <a:endParaRPr lang="en-US"/>
          </a:p>
        </p:txBody>
      </p:sp>
      <p:sp>
        <p:nvSpPr>
          <p:cNvPr id="9" name="Slide Number Placeholder 5"/>
          <p:cNvSpPr>
            <a:spLocks noGrp="1"/>
          </p:cNvSpPr>
          <p:nvPr>
            <p:ph type="sldNum" sz="quarter" idx="12"/>
          </p:nvPr>
        </p:nvSpPr>
        <p:spPr/>
        <p:txBody>
          <a:bodyPr/>
          <a:lstStyle>
            <a:lvl1pPr defTabSz="914400">
              <a:defRPr/>
            </a:lvl1pPr>
          </a:lstStyle>
          <a:p>
            <a:pPr>
              <a:defRPr/>
            </a:pPr>
            <a:fld id="{9352E7D5-2CCB-47EF-A1DD-484874EE5CC0}" type="slidenum">
              <a:rPr lang="en-US"/>
              <a:pPr>
                <a:defRPr/>
              </a:pPr>
              <a:t>‹#›</a:t>
            </a:fld>
            <a:endParaRPr lang="en-US"/>
          </a:p>
        </p:txBody>
      </p:sp>
    </p:spTree>
    <p:extLst>
      <p:ext uri="{BB962C8B-B14F-4D97-AF65-F5344CB8AC3E}">
        <p14:creationId xmlns:p14="http://schemas.microsoft.com/office/powerpoint/2010/main" val="3379228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defTabSz="914400">
              <a:defRPr/>
            </a:lvl1pPr>
          </a:lstStyle>
          <a:p>
            <a:pPr>
              <a:defRPr/>
            </a:pPr>
            <a:r>
              <a:rPr lang="en-US" smtClean="0"/>
              <a:t>June 13, 2019</a:t>
            </a:r>
            <a:endParaRPr lang="en-US"/>
          </a:p>
        </p:txBody>
      </p:sp>
      <p:sp>
        <p:nvSpPr>
          <p:cNvPr id="4" name="Footer Placeholder 4"/>
          <p:cNvSpPr>
            <a:spLocks noGrp="1"/>
          </p:cNvSpPr>
          <p:nvPr>
            <p:ph type="ftr" sz="quarter" idx="11"/>
          </p:nvPr>
        </p:nvSpPr>
        <p:spPr/>
        <p:txBody>
          <a:bodyPr/>
          <a:lstStyle>
            <a:lvl1pPr defTabSz="914400">
              <a:defRPr/>
            </a:lvl1pPr>
          </a:lstStyle>
          <a:p>
            <a:pPr>
              <a:defRPr/>
            </a:pPr>
            <a:r>
              <a:rPr lang="en-US" smtClean="0"/>
              <a:t>HxGN LIVE 2019</a:t>
            </a:r>
            <a:endParaRPr lang="en-US"/>
          </a:p>
        </p:txBody>
      </p:sp>
      <p:sp>
        <p:nvSpPr>
          <p:cNvPr id="5" name="Slide Number Placeholder 5"/>
          <p:cNvSpPr>
            <a:spLocks noGrp="1"/>
          </p:cNvSpPr>
          <p:nvPr>
            <p:ph type="sldNum" sz="quarter" idx="12"/>
          </p:nvPr>
        </p:nvSpPr>
        <p:spPr/>
        <p:txBody>
          <a:bodyPr/>
          <a:lstStyle>
            <a:lvl1pPr defTabSz="914400">
              <a:defRPr/>
            </a:lvl1pPr>
          </a:lstStyle>
          <a:p>
            <a:pPr>
              <a:defRPr/>
            </a:pPr>
            <a:fld id="{5A837433-97E9-4D94-B898-19FA6F4A2CA7}" type="slidenum">
              <a:rPr lang="en-US"/>
              <a:pPr>
                <a:defRPr/>
              </a:pPr>
              <a:t>‹#›</a:t>
            </a:fld>
            <a:endParaRPr lang="en-US"/>
          </a:p>
        </p:txBody>
      </p:sp>
    </p:spTree>
    <p:extLst>
      <p:ext uri="{BB962C8B-B14F-4D97-AF65-F5344CB8AC3E}">
        <p14:creationId xmlns:p14="http://schemas.microsoft.com/office/powerpoint/2010/main" val="1954448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4">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70F594A-DC76-1741-97E4-0F70F3E5CA4A}"/>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12" name="Picture 11">
            <a:extLst>
              <a:ext uri="{FF2B5EF4-FFF2-40B4-BE49-F238E27FC236}">
                <a16:creationId xmlns:a16="http://schemas.microsoft.com/office/drawing/2014/main" id="{6BDC8077-807A-A048-A4F1-D8D97DD6DC0E}"/>
              </a:ext>
            </a:extLst>
          </p:cNvPr>
          <p:cNvPicPr>
            <a:picLocks noChangeAspect="1"/>
          </p:cNvPicPr>
          <p:nvPr userDrawn="1"/>
        </p:nvPicPr>
        <p:blipFill>
          <a:blip r:embed="rId3"/>
          <a:stretch>
            <a:fillRect/>
          </a:stretch>
        </p:blipFill>
        <p:spPr>
          <a:xfrm>
            <a:off x="704354" y="2306631"/>
            <a:ext cx="2662009" cy="815475"/>
          </a:xfrm>
          <a:prstGeom prst="rect">
            <a:avLst/>
          </a:prstGeom>
        </p:spPr>
      </p:pic>
      <p:sp>
        <p:nvSpPr>
          <p:cNvPr id="13" name="Text Placeholder 6">
            <a:extLst>
              <a:ext uri="{FF2B5EF4-FFF2-40B4-BE49-F238E27FC236}">
                <a16:creationId xmlns:a16="http://schemas.microsoft.com/office/drawing/2014/main" id="{4A7881B8-67C7-B04C-BFA3-F42E014CCB86}"/>
              </a:ext>
            </a:extLst>
          </p:cNvPr>
          <p:cNvSpPr>
            <a:spLocks noGrp="1"/>
          </p:cNvSpPr>
          <p:nvPr>
            <p:ph type="body" sz="quarter" idx="14" hasCustomPrompt="1"/>
          </p:nvPr>
        </p:nvSpPr>
        <p:spPr>
          <a:xfrm>
            <a:off x="969365" y="4139317"/>
            <a:ext cx="5126635" cy="804775"/>
          </a:xfrm>
          <a:prstGeom prst="rect">
            <a:avLst/>
          </a:prstGeom>
        </p:spPr>
        <p:txBody>
          <a:bodyPr/>
          <a:lstStyle>
            <a:lvl1pPr marL="0" indent="0">
              <a:buNone/>
              <a:defRPr sz="2400" b="1" i="0">
                <a:solidFill>
                  <a:schemeClr val="bg1"/>
                </a:solidFill>
                <a:latin typeface="Arial" panose="020B0604020202020204" pitchFamily="34" charset="0"/>
                <a:cs typeface="Arial" panose="020B0604020202020204" pitchFamily="34" charset="0"/>
              </a:defRPr>
            </a:lvl1pPr>
            <a:lvl2pPr marL="9525" indent="0">
              <a:buNone/>
              <a:tabLst/>
              <a:defRPr sz="1800" b="0" i="0">
                <a:solidFill>
                  <a:schemeClr val="tx1"/>
                </a:solidFill>
                <a:latin typeface="Arial" panose="020B0604020202020204" pitchFamily="34" charset="0"/>
                <a:cs typeface="Arial" panose="020B0604020202020204" pitchFamily="34" charset="0"/>
              </a:defRPr>
            </a:lvl2pPr>
            <a:lvl3pPr marL="914400" indent="0">
              <a:buNone/>
              <a:defRPr sz="1800" b="0" i="0">
                <a:solidFill>
                  <a:schemeClr val="tx1"/>
                </a:solidFill>
                <a:latin typeface="Arial" panose="020B0604020202020204" pitchFamily="34" charset="0"/>
                <a:cs typeface="Arial" panose="020B0604020202020204" pitchFamily="34" charset="0"/>
              </a:defRPr>
            </a:lvl3pPr>
            <a:lvl4pPr marL="1371600" indent="0">
              <a:buNone/>
              <a:defRPr sz="1800" b="0" i="0">
                <a:solidFill>
                  <a:schemeClr val="tx1"/>
                </a:solidFill>
                <a:latin typeface="Arial" panose="020B0604020202020204" pitchFamily="34" charset="0"/>
                <a:cs typeface="Arial" panose="020B0604020202020204" pitchFamily="34" charset="0"/>
              </a:defRPr>
            </a:lvl4pPr>
            <a:lvl5pPr marL="1828800" indent="0">
              <a:buNone/>
              <a:defRPr sz="1800" b="0" i="0">
                <a:solidFill>
                  <a:schemeClr val="tx1"/>
                </a:solidFill>
                <a:latin typeface="Arial" panose="020B0604020202020204" pitchFamily="34" charset="0"/>
                <a:cs typeface="Arial" panose="020B0604020202020204" pitchFamily="34" charset="0"/>
              </a:defRPr>
            </a:lvl5pPr>
          </a:lstStyle>
          <a:p>
            <a:pPr lvl="0"/>
            <a:r>
              <a:rPr lang="en-US" dirty="0"/>
              <a:t>Edit master text styles</a:t>
            </a:r>
          </a:p>
        </p:txBody>
      </p:sp>
      <p:sp>
        <p:nvSpPr>
          <p:cNvPr id="14" name="Text Placeholder 36">
            <a:extLst>
              <a:ext uri="{FF2B5EF4-FFF2-40B4-BE49-F238E27FC236}">
                <a16:creationId xmlns:a16="http://schemas.microsoft.com/office/drawing/2014/main" id="{792FDD15-980F-F04B-A2BD-48F9D10487B6}"/>
              </a:ext>
            </a:extLst>
          </p:cNvPr>
          <p:cNvSpPr>
            <a:spLocks noGrp="1"/>
          </p:cNvSpPr>
          <p:nvPr>
            <p:ph type="body" sz="quarter" idx="15"/>
          </p:nvPr>
        </p:nvSpPr>
        <p:spPr>
          <a:xfrm>
            <a:off x="971051" y="5285007"/>
            <a:ext cx="5124361" cy="310896"/>
          </a:xfrm>
          <a:prstGeom prst="rect">
            <a:avLst/>
          </a:prstGeom>
        </p:spPr>
        <p:txBody>
          <a:bodyPr tIns="0" bIns="0" anchor="ctr" anchorCtr="0"/>
          <a:lstStyle>
            <a:lvl1pPr marL="0" indent="0">
              <a:buNone/>
              <a:defRPr sz="1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5" name="Subtitle 2">
            <a:extLst>
              <a:ext uri="{FF2B5EF4-FFF2-40B4-BE49-F238E27FC236}">
                <a16:creationId xmlns:a16="http://schemas.microsoft.com/office/drawing/2014/main" id="{9B39B895-7B56-B445-A45F-4F6EB7879547}"/>
              </a:ext>
            </a:extLst>
          </p:cNvPr>
          <p:cNvSpPr>
            <a:spLocks noGrp="1"/>
          </p:cNvSpPr>
          <p:nvPr>
            <p:ph type="subTitle" idx="1"/>
          </p:nvPr>
        </p:nvSpPr>
        <p:spPr>
          <a:xfrm>
            <a:off x="969364" y="4965567"/>
            <a:ext cx="5124361" cy="310896"/>
          </a:xfrm>
          <a:prstGeom prst="rect">
            <a:avLst/>
          </a:prstGeom>
        </p:spPr>
        <p:txBody>
          <a:bodyPr>
            <a:noAutofit/>
          </a:bodyPr>
          <a:lstStyle>
            <a:lvl1pPr marL="0" indent="0" algn="l" defTabSz="685749" rtl="0" eaLnBrk="1" latinLnBrk="0" hangingPunct="1">
              <a:spcAft>
                <a:spcPts val="450"/>
              </a:spcAft>
              <a:buNone/>
              <a:defRPr lang="en-US" sz="1800" kern="1200" dirty="0">
                <a:solidFill>
                  <a:schemeClr val="bg1"/>
                </a:solidFill>
                <a:latin typeface="Arial" panose="020B0604020202020204" pitchFamily="34" charset="0"/>
                <a:ea typeface="+mn-ea"/>
                <a:cs typeface="Arial" panose="020B0604020202020204" pitchFamily="34" charset="0"/>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dirty="0"/>
              <a:t>Click to edit Master subtitle style</a:t>
            </a:r>
          </a:p>
        </p:txBody>
      </p:sp>
    </p:spTree>
    <p:extLst>
      <p:ext uri="{BB962C8B-B14F-4D97-AF65-F5344CB8AC3E}">
        <p14:creationId xmlns:p14="http://schemas.microsoft.com/office/powerpoint/2010/main" val="3705610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defTabSz="914400">
              <a:defRPr/>
            </a:lvl1pPr>
          </a:lstStyle>
          <a:p>
            <a:pPr>
              <a:defRPr/>
            </a:pPr>
            <a:r>
              <a:rPr lang="en-US" smtClean="0"/>
              <a:t>June 13, 2019</a:t>
            </a:r>
            <a:endParaRPr lang="en-US"/>
          </a:p>
        </p:txBody>
      </p:sp>
      <p:sp>
        <p:nvSpPr>
          <p:cNvPr id="3" name="Footer Placeholder 4"/>
          <p:cNvSpPr>
            <a:spLocks noGrp="1"/>
          </p:cNvSpPr>
          <p:nvPr>
            <p:ph type="ftr" sz="quarter" idx="11"/>
          </p:nvPr>
        </p:nvSpPr>
        <p:spPr/>
        <p:txBody>
          <a:bodyPr/>
          <a:lstStyle>
            <a:lvl1pPr defTabSz="914400">
              <a:defRPr/>
            </a:lvl1pPr>
          </a:lstStyle>
          <a:p>
            <a:pPr>
              <a:defRPr/>
            </a:pPr>
            <a:r>
              <a:rPr lang="en-US" smtClean="0"/>
              <a:t>HxGN LIVE 2019</a:t>
            </a:r>
            <a:endParaRPr lang="en-US"/>
          </a:p>
        </p:txBody>
      </p:sp>
      <p:sp>
        <p:nvSpPr>
          <p:cNvPr id="4" name="Slide Number Placeholder 5"/>
          <p:cNvSpPr>
            <a:spLocks noGrp="1"/>
          </p:cNvSpPr>
          <p:nvPr>
            <p:ph type="sldNum" sz="quarter" idx="12"/>
          </p:nvPr>
        </p:nvSpPr>
        <p:spPr/>
        <p:txBody>
          <a:bodyPr/>
          <a:lstStyle>
            <a:lvl1pPr defTabSz="914400">
              <a:defRPr/>
            </a:lvl1pPr>
          </a:lstStyle>
          <a:p>
            <a:pPr>
              <a:defRPr/>
            </a:pPr>
            <a:fld id="{58280CB3-0FF6-4D07-A0F6-C78040BEDDEE}" type="slidenum">
              <a:rPr lang="en-US"/>
              <a:pPr>
                <a:defRPr/>
              </a:pPr>
              <a:t>‹#›</a:t>
            </a:fld>
            <a:endParaRPr lang="en-US"/>
          </a:p>
        </p:txBody>
      </p:sp>
    </p:spTree>
    <p:extLst>
      <p:ext uri="{BB962C8B-B14F-4D97-AF65-F5344CB8AC3E}">
        <p14:creationId xmlns:p14="http://schemas.microsoft.com/office/powerpoint/2010/main" val="39551341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defTabSz="914400">
              <a:defRPr/>
            </a:lvl1pPr>
          </a:lstStyle>
          <a:p>
            <a:pPr>
              <a:defRPr/>
            </a:pPr>
            <a:r>
              <a:rPr lang="en-US" smtClean="0"/>
              <a:t>June 13, 2019</a:t>
            </a:r>
            <a:endParaRPr lang="en-US"/>
          </a:p>
        </p:txBody>
      </p:sp>
      <p:sp>
        <p:nvSpPr>
          <p:cNvPr id="6" name="Footer Placeholder 4"/>
          <p:cNvSpPr>
            <a:spLocks noGrp="1"/>
          </p:cNvSpPr>
          <p:nvPr>
            <p:ph type="ftr" sz="quarter" idx="11"/>
          </p:nvPr>
        </p:nvSpPr>
        <p:spPr/>
        <p:txBody>
          <a:bodyPr/>
          <a:lstStyle>
            <a:lvl1pPr defTabSz="914400">
              <a:defRPr/>
            </a:lvl1pPr>
          </a:lstStyle>
          <a:p>
            <a:pPr>
              <a:defRPr/>
            </a:pPr>
            <a:r>
              <a:rPr lang="en-US" smtClean="0"/>
              <a:t>HxGN LIVE 2019</a:t>
            </a:r>
            <a:endParaRPr lang="en-US"/>
          </a:p>
        </p:txBody>
      </p:sp>
      <p:sp>
        <p:nvSpPr>
          <p:cNvPr id="7" name="Slide Number Placeholder 5"/>
          <p:cNvSpPr>
            <a:spLocks noGrp="1"/>
          </p:cNvSpPr>
          <p:nvPr>
            <p:ph type="sldNum" sz="quarter" idx="12"/>
          </p:nvPr>
        </p:nvSpPr>
        <p:spPr/>
        <p:txBody>
          <a:bodyPr/>
          <a:lstStyle>
            <a:lvl1pPr defTabSz="914400">
              <a:defRPr/>
            </a:lvl1pPr>
          </a:lstStyle>
          <a:p>
            <a:pPr>
              <a:defRPr/>
            </a:pPr>
            <a:fld id="{CD9C6512-9771-45B7-9F31-64042ED0DC36}" type="slidenum">
              <a:rPr lang="en-US"/>
              <a:pPr>
                <a:defRPr/>
              </a:pPr>
              <a:t>‹#›</a:t>
            </a:fld>
            <a:endParaRPr lang="en-US"/>
          </a:p>
        </p:txBody>
      </p:sp>
    </p:spTree>
    <p:extLst>
      <p:ext uri="{BB962C8B-B14F-4D97-AF65-F5344CB8AC3E}">
        <p14:creationId xmlns:p14="http://schemas.microsoft.com/office/powerpoint/2010/main" val="5039715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defTabSz="914400">
              <a:defRPr/>
            </a:lvl1pPr>
          </a:lstStyle>
          <a:p>
            <a:pPr>
              <a:defRPr/>
            </a:pPr>
            <a:r>
              <a:rPr lang="en-US" smtClean="0"/>
              <a:t>June 13, 2019</a:t>
            </a:r>
            <a:endParaRPr lang="en-US"/>
          </a:p>
        </p:txBody>
      </p:sp>
      <p:sp>
        <p:nvSpPr>
          <p:cNvPr id="6" name="Footer Placeholder 4"/>
          <p:cNvSpPr>
            <a:spLocks noGrp="1"/>
          </p:cNvSpPr>
          <p:nvPr>
            <p:ph type="ftr" sz="quarter" idx="11"/>
          </p:nvPr>
        </p:nvSpPr>
        <p:spPr/>
        <p:txBody>
          <a:bodyPr/>
          <a:lstStyle>
            <a:lvl1pPr defTabSz="914400">
              <a:defRPr/>
            </a:lvl1pPr>
          </a:lstStyle>
          <a:p>
            <a:pPr>
              <a:defRPr/>
            </a:pPr>
            <a:r>
              <a:rPr lang="en-US" smtClean="0"/>
              <a:t>HxGN LIVE 2019</a:t>
            </a:r>
            <a:endParaRPr lang="en-US"/>
          </a:p>
        </p:txBody>
      </p:sp>
      <p:sp>
        <p:nvSpPr>
          <p:cNvPr id="7" name="Slide Number Placeholder 5"/>
          <p:cNvSpPr>
            <a:spLocks noGrp="1"/>
          </p:cNvSpPr>
          <p:nvPr>
            <p:ph type="sldNum" sz="quarter" idx="12"/>
          </p:nvPr>
        </p:nvSpPr>
        <p:spPr/>
        <p:txBody>
          <a:bodyPr/>
          <a:lstStyle>
            <a:lvl1pPr defTabSz="914400">
              <a:defRPr/>
            </a:lvl1pPr>
          </a:lstStyle>
          <a:p>
            <a:pPr>
              <a:defRPr/>
            </a:pPr>
            <a:fld id="{639559B1-278D-4C34-B003-AF779974BA76}" type="slidenum">
              <a:rPr lang="en-US"/>
              <a:pPr>
                <a:defRPr/>
              </a:pPr>
              <a:t>‹#›</a:t>
            </a:fld>
            <a:endParaRPr lang="en-US"/>
          </a:p>
        </p:txBody>
      </p:sp>
    </p:spTree>
    <p:extLst>
      <p:ext uri="{BB962C8B-B14F-4D97-AF65-F5344CB8AC3E}">
        <p14:creationId xmlns:p14="http://schemas.microsoft.com/office/powerpoint/2010/main" val="5848908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914400">
              <a:defRPr/>
            </a:lvl1pPr>
          </a:lstStyle>
          <a:p>
            <a:pPr>
              <a:defRPr/>
            </a:pPr>
            <a:r>
              <a:rPr lang="en-US" smtClean="0"/>
              <a:t>June 13, 2019</a:t>
            </a:r>
            <a:endParaRPr lang="en-US"/>
          </a:p>
        </p:txBody>
      </p:sp>
      <p:sp>
        <p:nvSpPr>
          <p:cNvPr id="5" name="Footer Placeholder 4"/>
          <p:cNvSpPr>
            <a:spLocks noGrp="1"/>
          </p:cNvSpPr>
          <p:nvPr>
            <p:ph type="ftr" sz="quarter" idx="11"/>
          </p:nvPr>
        </p:nvSpPr>
        <p:spPr/>
        <p:txBody>
          <a:bodyPr/>
          <a:lstStyle>
            <a:lvl1pPr defTabSz="914400">
              <a:defRPr/>
            </a:lvl1pPr>
          </a:lstStyle>
          <a:p>
            <a:pPr>
              <a:defRPr/>
            </a:pPr>
            <a:r>
              <a:rPr lang="en-US" smtClean="0"/>
              <a:t>HxGN LIVE 2019</a:t>
            </a:r>
            <a:endParaRPr lang="en-US"/>
          </a:p>
        </p:txBody>
      </p:sp>
      <p:sp>
        <p:nvSpPr>
          <p:cNvPr id="6" name="Slide Number Placeholder 5"/>
          <p:cNvSpPr>
            <a:spLocks noGrp="1"/>
          </p:cNvSpPr>
          <p:nvPr>
            <p:ph type="sldNum" sz="quarter" idx="12"/>
          </p:nvPr>
        </p:nvSpPr>
        <p:spPr/>
        <p:txBody>
          <a:bodyPr/>
          <a:lstStyle>
            <a:lvl1pPr defTabSz="914400">
              <a:defRPr/>
            </a:lvl1pPr>
          </a:lstStyle>
          <a:p>
            <a:pPr>
              <a:defRPr/>
            </a:pPr>
            <a:fld id="{C3A82986-1F3D-4261-A550-CAE2B5439191}" type="slidenum">
              <a:rPr lang="en-US"/>
              <a:pPr>
                <a:defRPr/>
              </a:pPr>
              <a:t>‹#›</a:t>
            </a:fld>
            <a:endParaRPr lang="en-US"/>
          </a:p>
        </p:txBody>
      </p:sp>
    </p:spTree>
    <p:extLst>
      <p:ext uri="{BB962C8B-B14F-4D97-AF65-F5344CB8AC3E}">
        <p14:creationId xmlns:p14="http://schemas.microsoft.com/office/powerpoint/2010/main" val="9898603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914400">
              <a:defRPr/>
            </a:lvl1pPr>
          </a:lstStyle>
          <a:p>
            <a:pPr>
              <a:defRPr/>
            </a:pPr>
            <a:r>
              <a:rPr lang="en-US" smtClean="0"/>
              <a:t>June 13, 2019</a:t>
            </a:r>
            <a:endParaRPr lang="en-US"/>
          </a:p>
        </p:txBody>
      </p:sp>
      <p:sp>
        <p:nvSpPr>
          <p:cNvPr id="5" name="Footer Placeholder 4"/>
          <p:cNvSpPr>
            <a:spLocks noGrp="1"/>
          </p:cNvSpPr>
          <p:nvPr>
            <p:ph type="ftr" sz="quarter" idx="11"/>
          </p:nvPr>
        </p:nvSpPr>
        <p:spPr/>
        <p:txBody>
          <a:bodyPr/>
          <a:lstStyle>
            <a:lvl1pPr defTabSz="914400">
              <a:defRPr/>
            </a:lvl1pPr>
          </a:lstStyle>
          <a:p>
            <a:pPr>
              <a:defRPr/>
            </a:pPr>
            <a:r>
              <a:rPr lang="en-US" smtClean="0"/>
              <a:t>HxGN LIVE 2019</a:t>
            </a:r>
            <a:endParaRPr lang="en-US"/>
          </a:p>
        </p:txBody>
      </p:sp>
      <p:sp>
        <p:nvSpPr>
          <p:cNvPr id="6" name="Slide Number Placeholder 5"/>
          <p:cNvSpPr>
            <a:spLocks noGrp="1"/>
          </p:cNvSpPr>
          <p:nvPr>
            <p:ph type="sldNum" sz="quarter" idx="12"/>
          </p:nvPr>
        </p:nvSpPr>
        <p:spPr/>
        <p:txBody>
          <a:bodyPr/>
          <a:lstStyle>
            <a:lvl1pPr defTabSz="914400">
              <a:defRPr/>
            </a:lvl1pPr>
          </a:lstStyle>
          <a:p>
            <a:pPr>
              <a:defRPr/>
            </a:pPr>
            <a:fld id="{9388FFD5-0402-43D6-9F11-6821BFC63D0A}" type="slidenum">
              <a:rPr lang="en-US"/>
              <a:pPr>
                <a:defRPr/>
              </a:pPr>
              <a:t>‹#›</a:t>
            </a:fld>
            <a:endParaRPr lang="en-US"/>
          </a:p>
        </p:txBody>
      </p:sp>
    </p:spTree>
    <p:extLst>
      <p:ext uri="{BB962C8B-B14F-4D97-AF65-F5344CB8AC3E}">
        <p14:creationId xmlns:p14="http://schemas.microsoft.com/office/powerpoint/2010/main" val="1569457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Bullet Slide">
    <p:spTree>
      <p:nvGrpSpPr>
        <p:cNvPr id="1" name=""/>
        <p:cNvGrpSpPr/>
        <p:nvPr/>
      </p:nvGrpSpPr>
      <p:grpSpPr>
        <a:xfrm>
          <a:off x="0" y="0"/>
          <a:ext cx="0" cy="0"/>
          <a:chOff x="0" y="0"/>
          <a:chExt cx="0" cy="0"/>
        </a:xfrm>
      </p:grpSpPr>
      <p:sp>
        <p:nvSpPr>
          <p:cNvPr id="16" name="Text Placeholder 15"/>
          <p:cNvSpPr>
            <a:spLocks noGrp="1"/>
          </p:cNvSpPr>
          <p:nvPr>
            <p:ph type="body" sz="quarter" idx="30" hasCustomPrompt="1"/>
          </p:nvPr>
        </p:nvSpPr>
        <p:spPr>
          <a:xfrm>
            <a:off x="609600" y="1600200"/>
            <a:ext cx="10972800" cy="4267200"/>
          </a:xfrm>
          <a:prstGeom prst="rect">
            <a:avLst/>
          </a:prstGeom>
        </p:spPr>
        <p:txBody>
          <a:bodyPr>
            <a:normAutofit/>
          </a:bodyPr>
          <a:lstStyle>
            <a:lvl1pPr marL="457189" indent="-457189">
              <a:buClr>
                <a:schemeClr val="accent2"/>
              </a:buClr>
              <a:buFont typeface="Arial" charset="0"/>
              <a:buChar char="•"/>
              <a:defRPr sz="3733">
                <a:solidFill>
                  <a:schemeClr val="bg1"/>
                </a:solidFill>
              </a:defRPr>
            </a:lvl1pPr>
            <a:lvl2pPr>
              <a:defRPr sz="2133" b="0" i="0">
                <a:latin typeface="Calibri" charset="0"/>
                <a:ea typeface="Calibri" charset="0"/>
                <a:cs typeface="Calibri" charset="0"/>
              </a:defRPr>
            </a:lvl2pPr>
            <a:lvl3pPr>
              <a:defRPr sz="1867" b="0" i="0">
                <a:latin typeface="Calibri" charset="0"/>
                <a:ea typeface="Calibri" charset="0"/>
                <a:cs typeface="Calibri" charset="0"/>
              </a:defRPr>
            </a:lvl3pPr>
            <a:lvl4pPr>
              <a:defRPr sz="1867" b="0" i="0">
                <a:latin typeface="Calibri" charset="0"/>
                <a:ea typeface="Calibri" charset="0"/>
                <a:cs typeface="Calibri" charset="0"/>
              </a:defRPr>
            </a:lvl4pPr>
            <a:lvl5pPr>
              <a:defRPr sz="1867" b="0" i="0">
                <a:latin typeface="Calibri" charset="0"/>
                <a:ea typeface="Calibri" charset="0"/>
                <a:cs typeface="Calibri" charset="0"/>
              </a:defRPr>
            </a:lvl5pPr>
          </a:lstStyle>
          <a:p>
            <a:pPr lvl="0"/>
            <a:r>
              <a:rPr lang="en-US" dirty="0" smtClean="0"/>
              <a:t>Text = 28 </a:t>
            </a:r>
            <a:r>
              <a:rPr lang="en-US" dirty="0" err="1" smtClean="0"/>
              <a:t>pt</a:t>
            </a:r>
            <a:r>
              <a:rPr lang="en-US" dirty="0" smtClean="0"/>
              <a:t> Calibri</a:t>
            </a:r>
          </a:p>
        </p:txBody>
      </p:sp>
      <p:sp>
        <p:nvSpPr>
          <p:cNvPr id="4" name="Title 5"/>
          <p:cNvSpPr>
            <a:spLocks noGrp="1"/>
          </p:cNvSpPr>
          <p:nvPr>
            <p:ph type="title" hasCustomPrompt="1"/>
          </p:nvPr>
        </p:nvSpPr>
        <p:spPr>
          <a:xfrm>
            <a:off x="609600" y="357632"/>
            <a:ext cx="10972800" cy="729745"/>
          </a:xfrm>
        </p:spPr>
        <p:txBody>
          <a:bodyPr/>
          <a:lstStyle>
            <a:lvl1pPr>
              <a:defRPr baseline="0"/>
            </a:lvl1pPr>
          </a:lstStyle>
          <a:p>
            <a:r>
              <a:rPr lang="en-US" dirty="0" smtClean="0"/>
              <a:t>Title = 32 </a:t>
            </a:r>
            <a:r>
              <a:rPr lang="en-US" dirty="0" err="1" smtClean="0"/>
              <a:t>pt</a:t>
            </a:r>
            <a:r>
              <a:rPr lang="en-US" dirty="0" smtClean="0"/>
              <a:t> Calibri</a:t>
            </a:r>
            <a:endParaRPr lang="en-US" dirty="0"/>
          </a:p>
        </p:txBody>
      </p:sp>
    </p:spTree>
    <p:extLst>
      <p:ext uri="{BB962C8B-B14F-4D97-AF65-F5344CB8AC3E}">
        <p14:creationId xmlns:p14="http://schemas.microsoft.com/office/powerpoint/2010/main" val="572947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defTabSz="914400">
              <a:defRPr/>
            </a:lvl1pPr>
          </a:lstStyle>
          <a:p>
            <a:pPr>
              <a:defRPr/>
            </a:pPr>
            <a:r>
              <a:rPr lang="en-US" smtClean="0"/>
              <a:t>June 13, 2019</a:t>
            </a:r>
            <a:endParaRPr lang="en-US"/>
          </a:p>
        </p:txBody>
      </p:sp>
      <p:sp>
        <p:nvSpPr>
          <p:cNvPr id="5" name="Footer Placeholder 4"/>
          <p:cNvSpPr>
            <a:spLocks noGrp="1"/>
          </p:cNvSpPr>
          <p:nvPr>
            <p:ph type="ftr" sz="quarter" idx="11"/>
          </p:nvPr>
        </p:nvSpPr>
        <p:spPr/>
        <p:txBody>
          <a:bodyPr/>
          <a:lstStyle>
            <a:lvl1pPr defTabSz="914400">
              <a:defRPr/>
            </a:lvl1pPr>
          </a:lstStyle>
          <a:p>
            <a:pPr>
              <a:defRPr/>
            </a:pPr>
            <a:r>
              <a:rPr lang="en-US" smtClean="0"/>
              <a:t>HxGN LIVE 2019</a:t>
            </a:r>
            <a:endParaRPr lang="en-US"/>
          </a:p>
        </p:txBody>
      </p:sp>
      <p:sp>
        <p:nvSpPr>
          <p:cNvPr id="6" name="Slide Number Placeholder 5"/>
          <p:cNvSpPr>
            <a:spLocks noGrp="1"/>
          </p:cNvSpPr>
          <p:nvPr>
            <p:ph type="sldNum" sz="quarter" idx="12"/>
          </p:nvPr>
        </p:nvSpPr>
        <p:spPr/>
        <p:txBody>
          <a:bodyPr/>
          <a:lstStyle>
            <a:lvl1pPr defTabSz="914400">
              <a:defRPr/>
            </a:lvl1pPr>
          </a:lstStyle>
          <a:p>
            <a:pPr>
              <a:defRPr/>
            </a:pPr>
            <a:fld id="{CE0248DD-E039-490F-A33E-18FD7AE8E335}" type="slidenum">
              <a:rPr lang="en-US"/>
              <a:pPr>
                <a:defRPr/>
              </a:pPr>
              <a:t>‹#›</a:t>
            </a:fld>
            <a:endParaRPr lang="en-US"/>
          </a:p>
        </p:txBody>
      </p:sp>
    </p:spTree>
    <p:extLst>
      <p:ext uri="{BB962C8B-B14F-4D97-AF65-F5344CB8AC3E}">
        <p14:creationId xmlns:p14="http://schemas.microsoft.com/office/powerpoint/2010/main" val="28774665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914400">
              <a:defRPr/>
            </a:lvl1pPr>
          </a:lstStyle>
          <a:p>
            <a:pPr>
              <a:defRPr/>
            </a:pPr>
            <a:r>
              <a:rPr lang="en-US" smtClean="0"/>
              <a:t>June 13, 2019</a:t>
            </a:r>
            <a:endParaRPr lang="en-US"/>
          </a:p>
        </p:txBody>
      </p:sp>
      <p:sp>
        <p:nvSpPr>
          <p:cNvPr id="5" name="Footer Placeholder 4"/>
          <p:cNvSpPr>
            <a:spLocks noGrp="1"/>
          </p:cNvSpPr>
          <p:nvPr>
            <p:ph type="ftr" sz="quarter" idx="11"/>
          </p:nvPr>
        </p:nvSpPr>
        <p:spPr/>
        <p:txBody>
          <a:bodyPr/>
          <a:lstStyle>
            <a:lvl1pPr defTabSz="914400">
              <a:defRPr/>
            </a:lvl1pPr>
          </a:lstStyle>
          <a:p>
            <a:pPr>
              <a:defRPr/>
            </a:pPr>
            <a:r>
              <a:rPr lang="en-US" smtClean="0"/>
              <a:t>HxGN LIVE 2019</a:t>
            </a:r>
            <a:endParaRPr lang="en-US"/>
          </a:p>
        </p:txBody>
      </p:sp>
      <p:sp>
        <p:nvSpPr>
          <p:cNvPr id="6" name="Slide Number Placeholder 5"/>
          <p:cNvSpPr>
            <a:spLocks noGrp="1"/>
          </p:cNvSpPr>
          <p:nvPr>
            <p:ph type="sldNum" sz="quarter" idx="12"/>
          </p:nvPr>
        </p:nvSpPr>
        <p:spPr/>
        <p:txBody>
          <a:bodyPr/>
          <a:lstStyle>
            <a:lvl1pPr defTabSz="914400">
              <a:defRPr/>
            </a:lvl1pPr>
          </a:lstStyle>
          <a:p>
            <a:pPr>
              <a:defRPr/>
            </a:pPr>
            <a:fld id="{EB6791C4-DF4E-4C17-A41C-B2BEB15390BD}" type="slidenum">
              <a:rPr lang="en-US"/>
              <a:pPr>
                <a:defRPr/>
              </a:pPr>
              <a:t>‹#›</a:t>
            </a:fld>
            <a:endParaRPr lang="en-US"/>
          </a:p>
        </p:txBody>
      </p:sp>
    </p:spTree>
    <p:extLst>
      <p:ext uri="{BB962C8B-B14F-4D97-AF65-F5344CB8AC3E}">
        <p14:creationId xmlns:p14="http://schemas.microsoft.com/office/powerpoint/2010/main" val="177890140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defTabSz="914400">
              <a:defRPr/>
            </a:lvl1pPr>
          </a:lstStyle>
          <a:p>
            <a:pPr>
              <a:defRPr/>
            </a:pPr>
            <a:r>
              <a:rPr lang="en-US" smtClean="0"/>
              <a:t>June 13, 2019</a:t>
            </a:r>
            <a:endParaRPr lang="en-US"/>
          </a:p>
        </p:txBody>
      </p:sp>
      <p:sp>
        <p:nvSpPr>
          <p:cNvPr id="5" name="Footer Placeholder 4"/>
          <p:cNvSpPr>
            <a:spLocks noGrp="1"/>
          </p:cNvSpPr>
          <p:nvPr>
            <p:ph type="ftr" sz="quarter" idx="11"/>
          </p:nvPr>
        </p:nvSpPr>
        <p:spPr/>
        <p:txBody>
          <a:bodyPr/>
          <a:lstStyle>
            <a:lvl1pPr defTabSz="914400">
              <a:defRPr/>
            </a:lvl1pPr>
          </a:lstStyle>
          <a:p>
            <a:pPr>
              <a:defRPr/>
            </a:pPr>
            <a:r>
              <a:rPr lang="en-US" smtClean="0"/>
              <a:t>HxGN LIVE 2019</a:t>
            </a:r>
            <a:endParaRPr lang="en-US"/>
          </a:p>
        </p:txBody>
      </p:sp>
      <p:sp>
        <p:nvSpPr>
          <p:cNvPr id="6" name="Slide Number Placeholder 5"/>
          <p:cNvSpPr>
            <a:spLocks noGrp="1"/>
          </p:cNvSpPr>
          <p:nvPr>
            <p:ph type="sldNum" sz="quarter" idx="12"/>
          </p:nvPr>
        </p:nvSpPr>
        <p:spPr/>
        <p:txBody>
          <a:bodyPr/>
          <a:lstStyle>
            <a:lvl1pPr defTabSz="914400">
              <a:defRPr/>
            </a:lvl1pPr>
          </a:lstStyle>
          <a:p>
            <a:pPr>
              <a:defRPr/>
            </a:pPr>
            <a:fld id="{70739471-F808-4705-A7AA-D92294A1C557}" type="slidenum">
              <a:rPr lang="en-US"/>
              <a:pPr>
                <a:defRPr/>
              </a:pPr>
              <a:t>‹#›</a:t>
            </a:fld>
            <a:endParaRPr lang="en-US"/>
          </a:p>
        </p:txBody>
      </p:sp>
    </p:spTree>
    <p:extLst>
      <p:ext uri="{BB962C8B-B14F-4D97-AF65-F5344CB8AC3E}">
        <p14:creationId xmlns:p14="http://schemas.microsoft.com/office/powerpoint/2010/main" val="1940444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defTabSz="914400">
              <a:defRPr/>
            </a:lvl1pPr>
          </a:lstStyle>
          <a:p>
            <a:pPr>
              <a:defRPr/>
            </a:pPr>
            <a:r>
              <a:rPr lang="en-US" smtClean="0"/>
              <a:t>June 13, 2019</a:t>
            </a:r>
            <a:endParaRPr lang="en-US"/>
          </a:p>
        </p:txBody>
      </p:sp>
      <p:sp>
        <p:nvSpPr>
          <p:cNvPr id="6" name="Footer Placeholder 4"/>
          <p:cNvSpPr>
            <a:spLocks noGrp="1"/>
          </p:cNvSpPr>
          <p:nvPr>
            <p:ph type="ftr" sz="quarter" idx="11"/>
          </p:nvPr>
        </p:nvSpPr>
        <p:spPr/>
        <p:txBody>
          <a:bodyPr/>
          <a:lstStyle>
            <a:lvl1pPr defTabSz="914400">
              <a:defRPr/>
            </a:lvl1pPr>
          </a:lstStyle>
          <a:p>
            <a:pPr>
              <a:defRPr/>
            </a:pPr>
            <a:r>
              <a:rPr lang="en-US" smtClean="0"/>
              <a:t>HxGN LIVE 2019</a:t>
            </a:r>
            <a:endParaRPr lang="en-US"/>
          </a:p>
        </p:txBody>
      </p:sp>
      <p:sp>
        <p:nvSpPr>
          <p:cNvPr id="7" name="Slide Number Placeholder 5"/>
          <p:cNvSpPr>
            <a:spLocks noGrp="1"/>
          </p:cNvSpPr>
          <p:nvPr>
            <p:ph type="sldNum" sz="quarter" idx="12"/>
          </p:nvPr>
        </p:nvSpPr>
        <p:spPr/>
        <p:txBody>
          <a:bodyPr/>
          <a:lstStyle>
            <a:lvl1pPr defTabSz="914400">
              <a:defRPr/>
            </a:lvl1pPr>
          </a:lstStyle>
          <a:p>
            <a:pPr>
              <a:defRPr/>
            </a:pPr>
            <a:fld id="{F02D534D-F749-4E34-9E16-A977421D79C9}" type="slidenum">
              <a:rPr lang="en-US"/>
              <a:pPr>
                <a:defRPr/>
              </a:pPr>
              <a:t>‹#›</a:t>
            </a:fld>
            <a:endParaRPr lang="en-US"/>
          </a:p>
        </p:txBody>
      </p:sp>
    </p:spTree>
    <p:extLst>
      <p:ext uri="{BB962C8B-B14F-4D97-AF65-F5344CB8AC3E}">
        <p14:creationId xmlns:p14="http://schemas.microsoft.com/office/powerpoint/2010/main" val="4172836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1">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FB47D30-A9F7-4846-AA2B-5DC789E6BB1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8496" t="18729" r="4462" b="4203"/>
          <a:stretch/>
        </p:blipFill>
        <p:spPr>
          <a:xfrm>
            <a:off x="-1" y="-1"/>
            <a:ext cx="12188213" cy="6858001"/>
          </a:xfrm>
          <a:prstGeom prst="rect">
            <a:avLst/>
          </a:prstGeom>
          <a:noFill/>
          <a:ln>
            <a:noFill/>
          </a:ln>
        </p:spPr>
      </p:pic>
      <p:pic>
        <p:nvPicPr>
          <p:cNvPr id="11" name="Picture 10">
            <a:extLst>
              <a:ext uri="{FF2B5EF4-FFF2-40B4-BE49-F238E27FC236}">
                <a16:creationId xmlns:a16="http://schemas.microsoft.com/office/drawing/2014/main" id="{94CD9C52-23CD-D545-8FE1-0D2D8AD64868}"/>
              </a:ext>
            </a:extLst>
          </p:cNvPr>
          <p:cNvPicPr>
            <a:picLocks noChangeAspect="1"/>
          </p:cNvPicPr>
          <p:nvPr userDrawn="1"/>
        </p:nvPicPr>
        <p:blipFill>
          <a:blip r:embed="rId3"/>
          <a:stretch>
            <a:fillRect/>
          </a:stretch>
        </p:blipFill>
        <p:spPr>
          <a:xfrm>
            <a:off x="704354" y="2306631"/>
            <a:ext cx="2662009" cy="815475"/>
          </a:xfrm>
          <a:prstGeom prst="rect">
            <a:avLst/>
          </a:prstGeom>
        </p:spPr>
      </p:pic>
    </p:spTree>
    <p:extLst>
      <p:ext uri="{BB962C8B-B14F-4D97-AF65-F5344CB8AC3E}">
        <p14:creationId xmlns:p14="http://schemas.microsoft.com/office/powerpoint/2010/main" val="214365934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defTabSz="914400">
              <a:defRPr/>
            </a:lvl1pPr>
          </a:lstStyle>
          <a:p>
            <a:pPr>
              <a:defRPr/>
            </a:pPr>
            <a:r>
              <a:rPr lang="en-US" smtClean="0"/>
              <a:t>June 13, 2019</a:t>
            </a:r>
            <a:endParaRPr lang="en-US"/>
          </a:p>
        </p:txBody>
      </p:sp>
      <p:sp>
        <p:nvSpPr>
          <p:cNvPr id="8" name="Footer Placeholder 4"/>
          <p:cNvSpPr>
            <a:spLocks noGrp="1"/>
          </p:cNvSpPr>
          <p:nvPr>
            <p:ph type="ftr" sz="quarter" idx="11"/>
          </p:nvPr>
        </p:nvSpPr>
        <p:spPr/>
        <p:txBody>
          <a:bodyPr/>
          <a:lstStyle>
            <a:lvl1pPr defTabSz="914400">
              <a:defRPr/>
            </a:lvl1pPr>
          </a:lstStyle>
          <a:p>
            <a:pPr>
              <a:defRPr/>
            </a:pPr>
            <a:r>
              <a:rPr lang="en-US" smtClean="0"/>
              <a:t>HxGN LIVE 2019</a:t>
            </a:r>
            <a:endParaRPr lang="en-US"/>
          </a:p>
        </p:txBody>
      </p:sp>
      <p:sp>
        <p:nvSpPr>
          <p:cNvPr id="9" name="Slide Number Placeholder 5"/>
          <p:cNvSpPr>
            <a:spLocks noGrp="1"/>
          </p:cNvSpPr>
          <p:nvPr>
            <p:ph type="sldNum" sz="quarter" idx="12"/>
          </p:nvPr>
        </p:nvSpPr>
        <p:spPr/>
        <p:txBody>
          <a:bodyPr/>
          <a:lstStyle>
            <a:lvl1pPr defTabSz="914400">
              <a:defRPr/>
            </a:lvl1pPr>
          </a:lstStyle>
          <a:p>
            <a:pPr>
              <a:defRPr/>
            </a:pPr>
            <a:fld id="{9352E7D5-2CCB-47EF-A1DD-484874EE5CC0}" type="slidenum">
              <a:rPr lang="en-US"/>
              <a:pPr>
                <a:defRPr/>
              </a:pPr>
              <a:t>‹#›</a:t>
            </a:fld>
            <a:endParaRPr lang="en-US"/>
          </a:p>
        </p:txBody>
      </p:sp>
    </p:spTree>
    <p:extLst>
      <p:ext uri="{BB962C8B-B14F-4D97-AF65-F5344CB8AC3E}">
        <p14:creationId xmlns:p14="http://schemas.microsoft.com/office/powerpoint/2010/main" val="341323425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defTabSz="914400">
              <a:defRPr/>
            </a:lvl1pPr>
          </a:lstStyle>
          <a:p>
            <a:pPr>
              <a:defRPr/>
            </a:pPr>
            <a:r>
              <a:rPr lang="en-US" smtClean="0"/>
              <a:t>June 13, 2019</a:t>
            </a:r>
            <a:endParaRPr lang="en-US"/>
          </a:p>
        </p:txBody>
      </p:sp>
      <p:sp>
        <p:nvSpPr>
          <p:cNvPr id="4" name="Footer Placeholder 4"/>
          <p:cNvSpPr>
            <a:spLocks noGrp="1"/>
          </p:cNvSpPr>
          <p:nvPr>
            <p:ph type="ftr" sz="quarter" idx="11"/>
          </p:nvPr>
        </p:nvSpPr>
        <p:spPr/>
        <p:txBody>
          <a:bodyPr/>
          <a:lstStyle>
            <a:lvl1pPr defTabSz="914400">
              <a:defRPr/>
            </a:lvl1pPr>
          </a:lstStyle>
          <a:p>
            <a:pPr>
              <a:defRPr/>
            </a:pPr>
            <a:r>
              <a:rPr lang="en-US" smtClean="0"/>
              <a:t>HxGN LIVE 2019</a:t>
            </a:r>
            <a:endParaRPr lang="en-US"/>
          </a:p>
        </p:txBody>
      </p:sp>
      <p:sp>
        <p:nvSpPr>
          <p:cNvPr id="5" name="Slide Number Placeholder 5"/>
          <p:cNvSpPr>
            <a:spLocks noGrp="1"/>
          </p:cNvSpPr>
          <p:nvPr>
            <p:ph type="sldNum" sz="quarter" idx="12"/>
          </p:nvPr>
        </p:nvSpPr>
        <p:spPr/>
        <p:txBody>
          <a:bodyPr/>
          <a:lstStyle>
            <a:lvl1pPr defTabSz="914400">
              <a:defRPr/>
            </a:lvl1pPr>
          </a:lstStyle>
          <a:p>
            <a:pPr>
              <a:defRPr/>
            </a:pPr>
            <a:fld id="{5A837433-97E9-4D94-B898-19FA6F4A2CA7}" type="slidenum">
              <a:rPr lang="en-US"/>
              <a:pPr>
                <a:defRPr/>
              </a:pPr>
              <a:t>‹#›</a:t>
            </a:fld>
            <a:endParaRPr lang="en-US"/>
          </a:p>
        </p:txBody>
      </p:sp>
    </p:spTree>
    <p:extLst>
      <p:ext uri="{BB962C8B-B14F-4D97-AF65-F5344CB8AC3E}">
        <p14:creationId xmlns:p14="http://schemas.microsoft.com/office/powerpoint/2010/main" val="343165974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defTabSz="914400">
              <a:defRPr/>
            </a:lvl1pPr>
          </a:lstStyle>
          <a:p>
            <a:pPr>
              <a:defRPr/>
            </a:pPr>
            <a:r>
              <a:rPr lang="en-US" smtClean="0"/>
              <a:t>June 13, 2019</a:t>
            </a:r>
            <a:endParaRPr lang="en-US"/>
          </a:p>
        </p:txBody>
      </p:sp>
      <p:sp>
        <p:nvSpPr>
          <p:cNvPr id="3" name="Footer Placeholder 4"/>
          <p:cNvSpPr>
            <a:spLocks noGrp="1"/>
          </p:cNvSpPr>
          <p:nvPr>
            <p:ph type="ftr" sz="quarter" idx="11"/>
          </p:nvPr>
        </p:nvSpPr>
        <p:spPr/>
        <p:txBody>
          <a:bodyPr/>
          <a:lstStyle>
            <a:lvl1pPr defTabSz="914400">
              <a:defRPr/>
            </a:lvl1pPr>
          </a:lstStyle>
          <a:p>
            <a:pPr>
              <a:defRPr/>
            </a:pPr>
            <a:r>
              <a:rPr lang="en-US" smtClean="0"/>
              <a:t>HxGN LIVE 2019</a:t>
            </a:r>
            <a:endParaRPr lang="en-US"/>
          </a:p>
        </p:txBody>
      </p:sp>
      <p:sp>
        <p:nvSpPr>
          <p:cNvPr id="4" name="Slide Number Placeholder 5"/>
          <p:cNvSpPr>
            <a:spLocks noGrp="1"/>
          </p:cNvSpPr>
          <p:nvPr>
            <p:ph type="sldNum" sz="quarter" idx="12"/>
          </p:nvPr>
        </p:nvSpPr>
        <p:spPr/>
        <p:txBody>
          <a:bodyPr/>
          <a:lstStyle>
            <a:lvl1pPr defTabSz="914400">
              <a:defRPr/>
            </a:lvl1pPr>
          </a:lstStyle>
          <a:p>
            <a:pPr>
              <a:defRPr/>
            </a:pPr>
            <a:fld id="{58280CB3-0FF6-4D07-A0F6-C78040BEDDEE}" type="slidenum">
              <a:rPr lang="en-US"/>
              <a:pPr>
                <a:defRPr/>
              </a:pPr>
              <a:t>‹#›</a:t>
            </a:fld>
            <a:endParaRPr lang="en-US"/>
          </a:p>
        </p:txBody>
      </p:sp>
    </p:spTree>
    <p:extLst>
      <p:ext uri="{BB962C8B-B14F-4D97-AF65-F5344CB8AC3E}">
        <p14:creationId xmlns:p14="http://schemas.microsoft.com/office/powerpoint/2010/main" val="164924963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defTabSz="914400">
              <a:defRPr/>
            </a:lvl1pPr>
          </a:lstStyle>
          <a:p>
            <a:pPr>
              <a:defRPr/>
            </a:pPr>
            <a:r>
              <a:rPr lang="en-US" smtClean="0"/>
              <a:t>June 13, 2019</a:t>
            </a:r>
            <a:endParaRPr lang="en-US"/>
          </a:p>
        </p:txBody>
      </p:sp>
      <p:sp>
        <p:nvSpPr>
          <p:cNvPr id="6" name="Footer Placeholder 4"/>
          <p:cNvSpPr>
            <a:spLocks noGrp="1"/>
          </p:cNvSpPr>
          <p:nvPr>
            <p:ph type="ftr" sz="quarter" idx="11"/>
          </p:nvPr>
        </p:nvSpPr>
        <p:spPr/>
        <p:txBody>
          <a:bodyPr/>
          <a:lstStyle>
            <a:lvl1pPr defTabSz="914400">
              <a:defRPr/>
            </a:lvl1pPr>
          </a:lstStyle>
          <a:p>
            <a:pPr>
              <a:defRPr/>
            </a:pPr>
            <a:r>
              <a:rPr lang="en-US" smtClean="0"/>
              <a:t>HxGN LIVE 2019</a:t>
            </a:r>
            <a:endParaRPr lang="en-US"/>
          </a:p>
        </p:txBody>
      </p:sp>
      <p:sp>
        <p:nvSpPr>
          <p:cNvPr id="7" name="Slide Number Placeholder 5"/>
          <p:cNvSpPr>
            <a:spLocks noGrp="1"/>
          </p:cNvSpPr>
          <p:nvPr>
            <p:ph type="sldNum" sz="quarter" idx="12"/>
          </p:nvPr>
        </p:nvSpPr>
        <p:spPr/>
        <p:txBody>
          <a:bodyPr/>
          <a:lstStyle>
            <a:lvl1pPr defTabSz="914400">
              <a:defRPr/>
            </a:lvl1pPr>
          </a:lstStyle>
          <a:p>
            <a:pPr>
              <a:defRPr/>
            </a:pPr>
            <a:fld id="{CD9C6512-9771-45B7-9F31-64042ED0DC36}" type="slidenum">
              <a:rPr lang="en-US"/>
              <a:pPr>
                <a:defRPr/>
              </a:pPr>
              <a:t>‹#›</a:t>
            </a:fld>
            <a:endParaRPr lang="en-US"/>
          </a:p>
        </p:txBody>
      </p:sp>
    </p:spTree>
    <p:extLst>
      <p:ext uri="{BB962C8B-B14F-4D97-AF65-F5344CB8AC3E}">
        <p14:creationId xmlns:p14="http://schemas.microsoft.com/office/powerpoint/2010/main" val="16129557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defTabSz="914400">
              <a:defRPr/>
            </a:lvl1pPr>
          </a:lstStyle>
          <a:p>
            <a:pPr>
              <a:defRPr/>
            </a:pPr>
            <a:r>
              <a:rPr lang="en-US" smtClean="0"/>
              <a:t>June 13, 2019</a:t>
            </a:r>
            <a:endParaRPr lang="en-US"/>
          </a:p>
        </p:txBody>
      </p:sp>
      <p:sp>
        <p:nvSpPr>
          <p:cNvPr id="6" name="Footer Placeholder 4"/>
          <p:cNvSpPr>
            <a:spLocks noGrp="1"/>
          </p:cNvSpPr>
          <p:nvPr>
            <p:ph type="ftr" sz="quarter" idx="11"/>
          </p:nvPr>
        </p:nvSpPr>
        <p:spPr/>
        <p:txBody>
          <a:bodyPr/>
          <a:lstStyle>
            <a:lvl1pPr defTabSz="914400">
              <a:defRPr/>
            </a:lvl1pPr>
          </a:lstStyle>
          <a:p>
            <a:pPr>
              <a:defRPr/>
            </a:pPr>
            <a:r>
              <a:rPr lang="en-US" smtClean="0"/>
              <a:t>HxGN LIVE 2019</a:t>
            </a:r>
            <a:endParaRPr lang="en-US"/>
          </a:p>
        </p:txBody>
      </p:sp>
      <p:sp>
        <p:nvSpPr>
          <p:cNvPr id="7" name="Slide Number Placeholder 5"/>
          <p:cNvSpPr>
            <a:spLocks noGrp="1"/>
          </p:cNvSpPr>
          <p:nvPr>
            <p:ph type="sldNum" sz="quarter" idx="12"/>
          </p:nvPr>
        </p:nvSpPr>
        <p:spPr/>
        <p:txBody>
          <a:bodyPr/>
          <a:lstStyle>
            <a:lvl1pPr defTabSz="914400">
              <a:defRPr/>
            </a:lvl1pPr>
          </a:lstStyle>
          <a:p>
            <a:pPr>
              <a:defRPr/>
            </a:pPr>
            <a:fld id="{639559B1-278D-4C34-B003-AF779974BA76}" type="slidenum">
              <a:rPr lang="en-US"/>
              <a:pPr>
                <a:defRPr/>
              </a:pPr>
              <a:t>‹#›</a:t>
            </a:fld>
            <a:endParaRPr lang="en-US"/>
          </a:p>
        </p:txBody>
      </p:sp>
    </p:spTree>
    <p:extLst>
      <p:ext uri="{BB962C8B-B14F-4D97-AF65-F5344CB8AC3E}">
        <p14:creationId xmlns:p14="http://schemas.microsoft.com/office/powerpoint/2010/main" val="406853573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914400">
              <a:defRPr/>
            </a:lvl1pPr>
          </a:lstStyle>
          <a:p>
            <a:pPr>
              <a:defRPr/>
            </a:pPr>
            <a:r>
              <a:rPr lang="en-US" smtClean="0"/>
              <a:t>June 13, 2019</a:t>
            </a:r>
            <a:endParaRPr lang="en-US"/>
          </a:p>
        </p:txBody>
      </p:sp>
      <p:sp>
        <p:nvSpPr>
          <p:cNvPr id="5" name="Footer Placeholder 4"/>
          <p:cNvSpPr>
            <a:spLocks noGrp="1"/>
          </p:cNvSpPr>
          <p:nvPr>
            <p:ph type="ftr" sz="quarter" idx="11"/>
          </p:nvPr>
        </p:nvSpPr>
        <p:spPr/>
        <p:txBody>
          <a:bodyPr/>
          <a:lstStyle>
            <a:lvl1pPr defTabSz="914400">
              <a:defRPr/>
            </a:lvl1pPr>
          </a:lstStyle>
          <a:p>
            <a:pPr>
              <a:defRPr/>
            </a:pPr>
            <a:r>
              <a:rPr lang="en-US" smtClean="0"/>
              <a:t>HxGN LIVE 2019</a:t>
            </a:r>
            <a:endParaRPr lang="en-US"/>
          </a:p>
        </p:txBody>
      </p:sp>
      <p:sp>
        <p:nvSpPr>
          <p:cNvPr id="6" name="Slide Number Placeholder 5"/>
          <p:cNvSpPr>
            <a:spLocks noGrp="1"/>
          </p:cNvSpPr>
          <p:nvPr>
            <p:ph type="sldNum" sz="quarter" idx="12"/>
          </p:nvPr>
        </p:nvSpPr>
        <p:spPr/>
        <p:txBody>
          <a:bodyPr/>
          <a:lstStyle>
            <a:lvl1pPr defTabSz="914400">
              <a:defRPr/>
            </a:lvl1pPr>
          </a:lstStyle>
          <a:p>
            <a:pPr>
              <a:defRPr/>
            </a:pPr>
            <a:fld id="{C3A82986-1F3D-4261-A550-CAE2B5439191}" type="slidenum">
              <a:rPr lang="en-US"/>
              <a:pPr>
                <a:defRPr/>
              </a:pPr>
              <a:t>‹#›</a:t>
            </a:fld>
            <a:endParaRPr lang="en-US"/>
          </a:p>
        </p:txBody>
      </p:sp>
    </p:spTree>
    <p:extLst>
      <p:ext uri="{BB962C8B-B14F-4D97-AF65-F5344CB8AC3E}">
        <p14:creationId xmlns:p14="http://schemas.microsoft.com/office/powerpoint/2010/main" val="333866442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914400">
              <a:defRPr/>
            </a:lvl1pPr>
          </a:lstStyle>
          <a:p>
            <a:pPr>
              <a:defRPr/>
            </a:pPr>
            <a:r>
              <a:rPr lang="en-US" smtClean="0"/>
              <a:t>June 13, 2019</a:t>
            </a:r>
            <a:endParaRPr lang="en-US"/>
          </a:p>
        </p:txBody>
      </p:sp>
      <p:sp>
        <p:nvSpPr>
          <p:cNvPr id="5" name="Footer Placeholder 4"/>
          <p:cNvSpPr>
            <a:spLocks noGrp="1"/>
          </p:cNvSpPr>
          <p:nvPr>
            <p:ph type="ftr" sz="quarter" idx="11"/>
          </p:nvPr>
        </p:nvSpPr>
        <p:spPr/>
        <p:txBody>
          <a:bodyPr/>
          <a:lstStyle>
            <a:lvl1pPr defTabSz="914400">
              <a:defRPr/>
            </a:lvl1pPr>
          </a:lstStyle>
          <a:p>
            <a:pPr>
              <a:defRPr/>
            </a:pPr>
            <a:r>
              <a:rPr lang="en-US" smtClean="0"/>
              <a:t>HxGN LIVE 2019</a:t>
            </a:r>
            <a:endParaRPr lang="en-US"/>
          </a:p>
        </p:txBody>
      </p:sp>
      <p:sp>
        <p:nvSpPr>
          <p:cNvPr id="6" name="Slide Number Placeholder 5"/>
          <p:cNvSpPr>
            <a:spLocks noGrp="1"/>
          </p:cNvSpPr>
          <p:nvPr>
            <p:ph type="sldNum" sz="quarter" idx="12"/>
          </p:nvPr>
        </p:nvSpPr>
        <p:spPr/>
        <p:txBody>
          <a:bodyPr/>
          <a:lstStyle>
            <a:lvl1pPr defTabSz="914400">
              <a:defRPr/>
            </a:lvl1pPr>
          </a:lstStyle>
          <a:p>
            <a:pPr>
              <a:defRPr/>
            </a:pPr>
            <a:fld id="{9388FFD5-0402-43D6-9F11-6821BFC63D0A}" type="slidenum">
              <a:rPr lang="en-US"/>
              <a:pPr>
                <a:defRPr/>
              </a:pPr>
              <a:t>‹#›</a:t>
            </a:fld>
            <a:endParaRPr lang="en-US"/>
          </a:p>
        </p:txBody>
      </p:sp>
    </p:spTree>
    <p:extLst>
      <p:ext uri="{BB962C8B-B14F-4D97-AF65-F5344CB8AC3E}">
        <p14:creationId xmlns:p14="http://schemas.microsoft.com/office/powerpoint/2010/main" val="191665983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2">
    <p:spTree>
      <p:nvGrpSpPr>
        <p:cNvPr id="1" name=""/>
        <p:cNvGrpSpPr/>
        <p:nvPr/>
      </p:nvGrpSpPr>
      <p:grpSpPr>
        <a:xfrm>
          <a:off x="0" y="0"/>
          <a:ext cx="0" cy="0"/>
          <a:chOff x="0" y="0"/>
          <a:chExt cx="0" cy="0"/>
        </a:xfrm>
      </p:grpSpPr>
      <p:pic>
        <p:nvPicPr>
          <p:cNvPr id="12" name="Picture 11" descr="A close up of a logo&#10;&#10;Description automatically generated">
            <a:extLst>
              <a:ext uri="{FF2B5EF4-FFF2-40B4-BE49-F238E27FC236}">
                <a16:creationId xmlns:a16="http://schemas.microsoft.com/office/drawing/2014/main" id="{FD06C295-2447-214E-BBB2-CAF9AE38C1C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Text Placeholder 6">
            <a:extLst>
              <a:ext uri="{FF2B5EF4-FFF2-40B4-BE49-F238E27FC236}">
                <a16:creationId xmlns:a16="http://schemas.microsoft.com/office/drawing/2014/main" id="{65AA7FE6-F340-2A49-A408-820E9F4EFCDF}"/>
              </a:ext>
            </a:extLst>
          </p:cNvPr>
          <p:cNvSpPr>
            <a:spLocks noGrp="1"/>
          </p:cNvSpPr>
          <p:nvPr>
            <p:ph type="body" sz="quarter" idx="11" hasCustomPrompt="1"/>
          </p:nvPr>
        </p:nvSpPr>
        <p:spPr>
          <a:xfrm>
            <a:off x="7825577" y="3182671"/>
            <a:ext cx="3803125" cy="804775"/>
          </a:xfrm>
          <a:prstGeom prst="rect">
            <a:avLst/>
          </a:prstGeom>
        </p:spPr>
        <p:txBody>
          <a:bodyPr/>
          <a:lstStyle>
            <a:lvl1pPr marL="0" indent="0">
              <a:buNone/>
              <a:defRPr sz="2400" b="1" i="0">
                <a:solidFill>
                  <a:schemeClr val="tx1"/>
                </a:solidFill>
                <a:latin typeface="Arial" panose="020B0604020202020204" pitchFamily="34" charset="0"/>
                <a:cs typeface="Arial" panose="020B0604020202020204" pitchFamily="34" charset="0"/>
              </a:defRPr>
            </a:lvl1pPr>
            <a:lvl2pPr marL="9525" indent="0">
              <a:buNone/>
              <a:tabLst/>
              <a:defRPr sz="1800" b="0" i="0">
                <a:solidFill>
                  <a:schemeClr val="tx1"/>
                </a:solidFill>
                <a:latin typeface="Arial" panose="020B0604020202020204" pitchFamily="34" charset="0"/>
                <a:cs typeface="Arial" panose="020B0604020202020204" pitchFamily="34" charset="0"/>
              </a:defRPr>
            </a:lvl2pPr>
            <a:lvl3pPr marL="914400" indent="0">
              <a:buNone/>
              <a:defRPr sz="1800" b="0" i="0">
                <a:solidFill>
                  <a:schemeClr val="tx1"/>
                </a:solidFill>
                <a:latin typeface="Arial" panose="020B0604020202020204" pitchFamily="34" charset="0"/>
                <a:cs typeface="Arial" panose="020B0604020202020204" pitchFamily="34" charset="0"/>
              </a:defRPr>
            </a:lvl3pPr>
            <a:lvl4pPr marL="1371600" indent="0">
              <a:buNone/>
              <a:defRPr sz="1800" b="0" i="0">
                <a:solidFill>
                  <a:schemeClr val="tx1"/>
                </a:solidFill>
                <a:latin typeface="Arial" panose="020B0604020202020204" pitchFamily="34" charset="0"/>
                <a:cs typeface="Arial" panose="020B0604020202020204" pitchFamily="34" charset="0"/>
              </a:defRPr>
            </a:lvl4pPr>
            <a:lvl5pPr marL="1828800" indent="0">
              <a:buNone/>
              <a:defRPr sz="1800" b="0" i="0">
                <a:solidFill>
                  <a:schemeClr val="tx1"/>
                </a:solidFill>
                <a:latin typeface="Arial" panose="020B0604020202020204" pitchFamily="34" charset="0"/>
                <a:cs typeface="Arial" panose="020B0604020202020204" pitchFamily="34" charset="0"/>
              </a:defRPr>
            </a:lvl5pPr>
          </a:lstStyle>
          <a:p>
            <a:pPr lvl="0"/>
            <a:r>
              <a:rPr lang="en-US" dirty="0"/>
              <a:t>Edit master text styles</a:t>
            </a:r>
          </a:p>
        </p:txBody>
      </p:sp>
      <p:pic>
        <p:nvPicPr>
          <p:cNvPr id="10" name="Picture 9">
            <a:extLst>
              <a:ext uri="{FF2B5EF4-FFF2-40B4-BE49-F238E27FC236}">
                <a16:creationId xmlns:a16="http://schemas.microsoft.com/office/drawing/2014/main" id="{34F97E3C-6B69-E747-83E0-F68B72835E2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565949" y="1644033"/>
            <a:ext cx="2662008" cy="828321"/>
          </a:xfrm>
          <a:prstGeom prst="rect">
            <a:avLst/>
          </a:prstGeom>
        </p:spPr>
      </p:pic>
      <p:sp>
        <p:nvSpPr>
          <p:cNvPr id="5" name="Text Placeholder 36">
            <a:extLst>
              <a:ext uri="{FF2B5EF4-FFF2-40B4-BE49-F238E27FC236}">
                <a16:creationId xmlns:a16="http://schemas.microsoft.com/office/drawing/2014/main" id="{13660329-4F14-4E41-90F3-051C8110020F}"/>
              </a:ext>
            </a:extLst>
          </p:cNvPr>
          <p:cNvSpPr>
            <a:spLocks noGrp="1"/>
          </p:cNvSpPr>
          <p:nvPr>
            <p:ph type="body" sz="quarter" idx="13"/>
          </p:nvPr>
        </p:nvSpPr>
        <p:spPr>
          <a:xfrm>
            <a:off x="7827264" y="4328361"/>
            <a:ext cx="3801438" cy="310896"/>
          </a:xfrm>
          <a:prstGeom prst="rect">
            <a:avLst/>
          </a:prstGeom>
        </p:spPr>
        <p:txBody>
          <a:bodyPr tIns="0" bIns="0" anchor="ctr" anchorCtr="0"/>
          <a:lstStyle>
            <a:lvl1pPr marL="0" indent="0">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6" name="Subtitle 2">
            <a:extLst>
              <a:ext uri="{FF2B5EF4-FFF2-40B4-BE49-F238E27FC236}">
                <a16:creationId xmlns:a16="http://schemas.microsoft.com/office/drawing/2014/main" id="{61D07006-1BF2-FD4B-BC9B-82B7C7624E1F}"/>
              </a:ext>
            </a:extLst>
          </p:cNvPr>
          <p:cNvSpPr>
            <a:spLocks noGrp="1"/>
          </p:cNvSpPr>
          <p:nvPr>
            <p:ph type="subTitle" idx="1"/>
          </p:nvPr>
        </p:nvSpPr>
        <p:spPr>
          <a:xfrm>
            <a:off x="7825577" y="4008921"/>
            <a:ext cx="3801438" cy="310896"/>
          </a:xfrm>
          <a:prstGeom prst="rect">
            <a:avLst/>
          </a:prstGeom>
        </p:spPr>
        <p:txBody>
          <a:bodyPr>
            <a:noAutofit/>
          </a:bodyPr>
          <a:lstStyle>
            <a:lvl1pPr marL="0" indent="0" algn="l" defTabSz="685749" rtl="0" eaLnBrk="1" latinLnBrk="0" hangingPunct="1">
              <a:spcAft>
                <a:spcPts val="450"/>
              </a:spcAft>
              <a:buNone/>
              <a:defRPr lang="en-US" sz="1800" kern="1200" dirty="0">
                <a:solidFill>
                  <a:schemeClr val="tx1"/>
                </a:solidFill>
                <a:latin typeface="Arial" panose="020B0604020202020204" pitchFamily="34" charset="0"/>
                <a:ea typeface="+mn-ea"/>
                <a:cs typeface="Arial" panose="020B0604020202020204" pitchFamily="34" charset="0"/>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dirty="0"/>
              <a:t>Click to edit Master subtitle style</a:t>
            </a:r>
          </a:p>
        </p:txBody>
      </p:sp>
    </p:spTree>
    <p:extLst>
      <p:ext uri="{BB962C8B-B14F-4D97-AF65-F5344CB8AC3E}">
        <p14:creationId xmlns:p14="http://schemas.microsoft.com/office/powerpoint/2010/main" val="242626586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3">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DE1FAC3-B816-B24B-A171-EA6001FE35F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1" name="Picture 10">
            <a:extLst>
              <a:ext uri="{FF2B5EF4-FFF2-40B4-BE49-F238E27FC236}">
                <a16:creationId xmlns:a16="http://schemas.microsoft.com/office/drawing/2014/main" id="{C2C0343C-AF38-844F-8AE8-C5CE00D69A8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13734" y="2600679"/>
            <a:ext cx="2662008" cy="828321"/>
          </a:xfrm>
          <a:prstGeom prst="rect">
            <a:avLst/>
          </a:prstGeom>
        </p:spPr>
      </p:pic>
      <p:sp>
        <p:nvSpPr>
          <p:cNvPr id="9" name="Text Placeholder 6">
            <a:extLst>
              <a:ext uri="{FF2B5EF4-FFF2-40B4-BE49-F238E27FC236}">
                <a16:creationId xmlns:a16="http://schemas.microsoft.com/office/drawing/2014/main" id="{791C99F7-E87A-8342-917E-124FEC2F4230}"/>
              </a:ext>
            </a:extLst>
          </p:cNvPr>
          <p:cNvSpPr>
            <a:spLocks noGrp="1"/>
          </p:cNvSpPr>
          <p:nvPr>
            <p:ph type="body" sz="quarter" idx="14" hasCustomPrompt="1"/>
          </p:nvPr>
        </p:nvSpPr>
        <p:spPr>
          <a:xfrm>
            <a:off x="969365" y="4139317"/>
            <a:ext cx="5126635" cy="804775"/>
          </a:xfrm>
          <a:prstGeom prst="rect">
            <a:avLst/>
          </a:prstGeom>
        </p:spPr>
        <p:txBody>
          <a:bodyPr/>
          <a:lstStyle>
            <a:lvl1pPr marL="0" indent="0">
              <a:buNone/>
              <a:defRPr sz="2400" b="1" i="0">
                <a:solidFill>
                  <a:schemeClr val="tx1"/>
                </a:solidFill>
                <a:latin typeface="Arial" panose="020B0604020202020204" pitchFamily="34" charset="0"/>
                <a:cs typeface="Arial" panose="020B0604020202020204" pitchFamily="34" charset="0"/>
              </a:defRPr>
            </a:lvl1pPr>
            <a:lvl2pPr marL="9525" indent="0">
              <a:buNone/>
              <a:tabLst/>
              <a:defRPr sz="1800" b="0" i="0">
                <a:solidFill>
                  <a:schemeClr val="tx1"/>
                </a:solidFill>
                <a:latin typeface="Arial" panose="020B0604020202020204" pitchFamily="34" charset="0"/>
                <a:cs typeface="Arial" panose="020B0604020202020204" pitchFamily="34" charset="0"/>
              </a:defRPr>
            </a:lvl2pPr>
            <a:lvl3pPr marL="914400" indent="0">
              <a:buNone/>
              <a:defRPr sz="1800" b="0" i="0">
                <a:solidFill>
                  <a:schemeClr val="tx1"/>
                </a:solidFill>
                <a:latin typeface="Arial" panose="020B0604020202020204" pitchFamily="34" charset="0"/>
                <a:cs typeface="Arial" panose="020B0604020202020204" pitchFamily="34" charset="0"/>
              </a:defRPr>
            </a:lvl3pPr>
            <a:lvl4pPr marL="1371600" indent="0">
              <a:buNone/>
              <a:defRPr sz="1800" b="0" i="0">
                <a:solidFill>
                  <a:schemeClr val="tx1"/>
                </a:solidFill>
                <a:latin typeface="Arial" panose="020B0604020202020204" pitchFamily="34" charset="0"/>
                <a:cs typeface="Arial" panose="020B0604020202020204" pitchFamily="34" charset="0"/>
              </a:defRPr>
            </a:lvl4pPr>
            <a:lvl5pPr marL="1828800" indent="0">
              <a:buNone/>
              <a:defRPr sz="1800" b="0" i="0">
                <a:solidFill>
                  <a:schemeClr val="tx1"/>
                </a:solidFill>
                <a:latin typeface="Arial" panose="020B0604020202020204" pitchFamily="34" charset="0"/>
                <a:cs typeface="Arial" panose="020B0604020202020204" pitchFamily="34" charset="0"/>
              </a:defRPr>
            </a:lvl5pPr>
          </a:lstStyle>
          <a:p>
            <a:pPr lvl="0"/>
            <a:r>
              <a:rPr lang="en-US" dirty="0"/>
              <a:t>Edit master text styles</a:t>
            </a:r>
          </a:p>
        </p:txBody>
      </p:sp>
      <p:sp>
        <p:nvSpPr>
          <p:cNvPr id="12" name="Text Placeholder 36">
            <a:extLst>
              <a:ext uri="{FF2B5EF4-FFF2-40B4-BE49-F238E27FC236}">
                <a16:creationId xmlns:a16="http://schemas.microsoft.com/office/drawing/2014/main" id="{0B1DD93F-B1B1-8D4E-93D7-7190EDC9BE5B}"/>
              </a:ext>
            </a:extLst>
          </p:cNvPr>
          <p:cNvSpPr>
            <a:spLocks noGrp="1"/>
          </p:cNvSpPr>
          <p:nvPr>
            <p:ph type="body" sz="quarter" idx="15"/>
          </p:nvPr>
        </p:nvSpPr>
        <p:spPr>
          <a:xfrm>
            <a:off x="971051" y="5285007"/>
            <a:ext cx="5124361" cy="310896"/>
          </a:xfrm>
          <a:prstGeom prst="rect">
            <a:avLst/>
          </a:prstGeom>
        </p:spPr>
        <p:txBody>
          <a:bodyPr tIns="0" bIns="0" anchor="ctr" anchorCtr="0"/>
          <a:lstStyle>
            <a:lvl1pPr marL="0" indent="0">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3" name="Subtitle 2">
            <a:extLst>
              <a:ext uri="{FF2B5EF4-FFF2-40B4-BE49-F238E27FC236}">
                <a16:creationId xmlns:a16="http://schemas.microsoft.com/office/drawing/2014/main" id="{9B9CC51E-3FD3-6F42-886F-8CFB8F398E63}"/>
              </a:ext>
            </a:extLst>
          </p:cNvPr>
          <p:cNvSpPr>
            <a:spLocks noGrp="1"/>
          </p:cNvSpPr>
          <p:nvPr>
            <p:ph type="subTitle" idx="1"/>
          </p:nvPr>
        </p:nvSpPr>
        <p:spPr>
          <a:xfrm>
            <a:off x="969364" y="4965567"/>
            <a:ext cx="5124361" cy="310896"/>
          </a:xfrm>
          <a:prstGeom prst="rect">
            <a:avLst/>
          </a:prstGeom>
        </p:spPr>
        <p:txBody>
          <a:bodyPr>
            <a:noAutofit/>
          </a:bodyPr>
          <a:lstStyle>
            <a:lvl1pPr marL="0" indent="0" algn="l" defTabSz="685749" rtl="0" eaLnBrk="1" latinLnBrk="0" hangingPunct="1">
              <a:spcAft>
                <a:spcPts val="450"/>
              </a:spcAft>
              <a:buNone/>
              <a:defRPr lang="en-US" sz="1800" kern="1200" dirty="0">
                <a:solidFill>
                  <a:schemeClr val="tx1"/>
                </a:solidFill>
                <a:latin typeface="Arial" panose="020B0604020202020204" pitchFamily="34" charset="0"/>
                <a:ea typeface="+mn-ea"/>
                <a:cs typeface="Arial" panose="020B0604020202020204" pitchFamily="34" charset="0"/>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dirty="0"/>
              <a:t>Click to edit Master subtitle style</a:t>
            </a:r>
          </a:p>
        </p:txBody>
      </p:sp>
    </p:spTree>
    <p:extLst>
      <p:ext uri="{BB962C8B-B14F-4D97-AF65-F5344CB8AC3E}">
        <p14:creationId xmlns:p14="http://schemas.microsoft.com/office/powerpoint/2010/main" val="87442733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4">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70F594A-DC76-1741-97E4-0F70F3E5CA4A}"/>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12" name="Picture 11">
            <a:extLst>
              <a:ext uri="{FF2B5EF4-FFF2-40B4-BE49-F238E27FC236}">
                <a16:creationId xmlns:a16="http://schemas.microsoft.com/office/drawing/2014/main" id="{6BDC8077-807A-A048-A4F1-D8D97DD6DC0E}"/>
              </a:ext>
            </a:extLst>
          </p:cNvPr>
          <p:cNvPicPr>
            <a:picLocks noChangeAspect="1"/>
          </p:cNvPicPr>
          <p:nvPr userDrawn="1"/>
        </p:nvPicPr>
        <p:blipFill>
          <a:blip r:embed="rId3"/>
          <a:stretch>
            <a:fillRect/>
          </a:stretch>
        </p:blipFill>
        <p:spPr>
          <a:xfrm>
            <a:off x="704354" y="2306631"/>
            <a:ext cx="2662009" cy="815475"/>
          </a:xfrm>
          <a:prstGeom prst="rect">
            <a:avLst/>
          </a:prstGeom>
        </p:spPr>
      </p:pic>
      <p:sp>
        <p:nvSpPr>
          <p:cNvPr id="13" name="Text Placeholder 6">
            <a:extLst>
              <a:ext uri="{FF2B5EF4-FFF2-40B4-BE49-F238E27FC236}">
                <a16:creationId xmlns:a16="http://schemas.microsoft.com/office/drawing/2014/main" id="{4A7881B8-67C7-B04C-BFA3-F42E014CCB86}"/>
              </a:ext>
            </a:extLst>
          </p:cNvPr>
          <p:cNvSpPr>
            <a:spLocks noGrp="1"/>
          </p:cNvSpPr>
          <p:nvPr>
            <p:ph type="body" sz="quarter" idx="14" hasCustomPrompt="1"/>
          </p:nvPr>
        </p:nvSpPr>
        <p:spPr>
          <a:xfrm>
            <a:off x="969365" y="4139317"/>
            <a:ext cx="5126635" cy="804775"/>
          </a:xfrm>
          <a:prstGeom prst="rect">
            <a:avLst/>
          </a:prstGeom>
        </p:spPr>
        <p:txBody>
          <a:bodyPr/>
          <a:lstStyle>
            <a:lvl1pPr marL="0" indent="0">
              <a:buNone/>
              <a:defRPr sz="2400" b="1" i="0">
                <a:solidFill>
                  <a:schemeClr val="bg1"/>
                </a:solidFill>
                <a:latin typeface="Arial" panose="020B0604020202020204" pitchFamily="34" charset="0"/>
                <a:cs typeface="Arial" panose="020B0604020202020204" pitchFamily="34" charset="0"/>
              </a:defRPr>
            </a:lvl1pPr>
            <a:lvl2pPr marL="9525" indent="0">
              <a:buNone/>
              <a:tabLst/>
              <a:defRPr sz="1800" b="0" i="0">
                <a:solidFill>
                  <a:schemeClr val="tx1"/>
                </a:solidFill>
                <a:latin typeface="Arial" panose="020B0604020202020204" pitchFamily="34" charset="0"/>
                <a:cs typeface="Arial" panose="020B0604020202020204" pitchFamily="34" charset="0"/>
              </a:defRPr>
            </a:lvl2pPr>
            <a:lvl3pPr marL="914400" indent="0">
              <a:buNone/>
              <a:defRPr sz="1800" b="0" i="0">
                <a:solidFill>
                  <a:schemeClr val="tx1"/>
                </a:solidFill>
                <a:latin typeface="Arial" panose="020B0604020202020204" pitchFamily="34" charset="0"/>
                <a:cs typeface="Arial" panose="020B0604020202020204" pitchFamily="34" charset="0"/>
              </a:defRPr>
            </a:lvl3pPr>
            <a:lvl4pPr marL="1371600" indent="0">
              <a:buNone/>
              <a:defRPr sz="1800" b="0" i="0">
                <a:solidFill>
                  <a:schemeClr val="tx1"/>
                </a:solidFill>
                <a:latin typeface="Arial" panose="020B0604020202020204" pitchFamily="34" charset="0"/>
                <a:cs typeface="Arial" panose="020B0604020202020204" pitchFamily="34" charset="0"/>
              </a:defRPr>
            </a:lvl4pPr>
            <a:lvl5pPr marL="1828800" indent="0">
              <a:buNone/>
              <a:defRPr sz="1800" b="0" i="0">
                <a:solidFill>
                  <a:schemeClr val="tx1"/>
                </a:solidFill>
                <a:latin typeface="Arial" panose="020B0604020202020204" pitchFamily="34" charset="0"/>
                <a:cs typeface="Arial" panose="020B0604020202020204" pitchFamily="34" charset="0"/>
              </a:defRPr>
            </a:lvl5pPr>
          </a:lstStyle>
          <a:p>
            <a:pPr lvl="0"/>
            <a:r>
              <a:rPr lang="en-US" dirty="0"/>
              <a:t>Edit master text styles</a:t>
            </a:r>
          </a:p>
        </p:txBody>
      </p:sp>
      <p:sp>
        <p:nvSpPr>
          <p:cNvPr id="14" name="Text Placeholder 36">
            <a:extLst>
              <a:ext uri="{FF2B5EF4-FFF2-40B4-BE49-F238E27FC236}">
                <a16:creationId xmlns:a16="http://schemas.microsoft.com/office/drawing/2014/main" id="{792FDD15-980F-F04B-A2BD-48F9D10487B6}"/>
              </a:ext>
            </a:extLst>
          </p:cNvPr>
          <p:cNvSpPr>
            <a:spLocks noGrp="1"/>
          </p:cNvSpPr>
          <p:nvPr>
            <p:ph type="body" sz="quarter" idx="15"/>
          </p:nvPr>
        </p:nvSpPr>
        <p:spPr>
          <a:xfrm>
            <a:off x="971051" y="5285007"/>
            <a:ext cx="5124361" cy="310896"/>
          </a:xfrm>
          <a:prstGeom prst="rect">
            <a:avLst/>
          </a:prstGeom>
        </p:spPr>
        <p:txBody>
          <a:bodyPr tIns="0" bIns="0" anchor="ctr" anchorCtr="0"/>
          <a:lstStyle>
            <a:lvl1pPr marL="0" indent="0">
              <a:buNone/>
              <a:defRPr sz="1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5" name="Subtitle 2">
            <a:extLst>
              <a:ext uri="{FF2B5EF4-FFF2-40B4-BE49-F238E27FC236}">
                <a16:creationId xmlns:a16="http://schemas.microsoft.com/office/drawing/2014/main" id="{9B39B895-7B56-B445-A45F-4F6EB7879547}"/>
              </a:ext>
            </a:extLst>
          </p:cNvPr>
          <p:cNvSpPr>
            <a:spLocks noGrp="1"/>
          </p:cNvSpPr>
          <p:nvPr>
            <p:ph type="subTitle" idx="1"/>
          </p:nvPr>
        </p:nvSpPr>
        <p:spPr>
          <a:xfrm>
            <a:off x="969364" y="4965567"/>
            <a:ext cx="5124361" cy="310896"/>
          </a:xfrm>
          <a:prstGeom prst="rect">
            <a:avLst/>
          </a:prstGeom>
        </p:spPr>
        <p:txBody>
          <a:bodyPr>
            <a:noAutofit/>
          </a:bodyPr>
          <a:lstStyle>
            <a:lvl1pPr marL="0" indent="0" algn="l" defTabSz="685749" rtl="0" eaLnBrk="1" latinLnBrk="0" hangingPunct="1">
              <a:spcAft>
                <a:spcPts val="450"/>
              </a:spcAft>
              <a:buNone/>
              <a:defRPr lang="en-US" sz="1800" kern="1200" dirty="0">
                <a:solidFill>
                  <a:schemeClr val="bg1"/>
                </a:solidFill>
                <a:latin typeface="Arial" panose="020B0604020202020204" pitchFamily="34" charset="0"/>
                <a:ea typeface="+mn-ea"/>
                <a:cs typeface="Arial" panose="020B0604020202020204" pitchFamily="34" charset="0"/>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dirty="0"/>
              <a:t>Click to edit Master subtitle style</a:t>
            </a:r>
          </a:p>
        </p:txBody>
      </p:sp>
    </p:spTree>
    <p:extLst>
      <p:ext uri="{BB962C8B-B14F-4D97-AF65-F5344CB8AC3E}">
        <p14:creationId xmlns:p14="http://schemas.microsoft.com/office/powerpoint/2010/main" val="2113949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2">
    <p:spTree>
      <p:nvGrpSpPr>
        <p:cNvPr id="1" name=""/>
        <p:cNvGrpSpPr/>
        <p:nvPr/>
      </p:nvGrpSpPr>
      <p:grpSpPr>
        <a:xfrm>
          <a:off x="0" y="0"/>
          <a:ext cx="0" cy="0"/>
          <a:chOff x="0" y="0"/>
          <a:chExt cx="0" cy="0"/>
        </a:xfrm>
      </p:grpSpPr>
      <p:sp>
        <p:nvSpPr>
          <p:cNvPr id="10" name="Footer Placeholder 4">
            <a:extLst>
              <a:ext uri="{FF2B5EF4-FFF2-40B4-BE49-F238E27FC236}">
                <a16:creationId xmlns:a16="http://schemas.microsoft.com/office/drawing/2014/main" id="{6CCDB0E9-CE39-CB40-9757-1DF29AAEC134}"/>
              </a:ext>
            </a:extLst>
          </p:cNvPr>
          <p:cNvSpPr>
            <a:spLocks noGrp="1"/>
          </p:cNvSpPr>
          <p:nvPr>
            <p:ph type="ftr" sz="quarter" idx="3"/>
          </p:nvPr>
        </p:nvSpPr>
        <p:spPr>
          <a:xfrm>
            <a:off x="925649" y="6144577"/>
            <a:ext cx="4114800" cy="365125"/>
          </a:xfrm>
          <a:prstGeom prst="rect">
            <a:avLst/>
          </a:prstGeom>
        </p:spPr>
        <p:txBody>
          <a:bodyPr vert="horz" lIns="91440" tIns="45720" rIns="91440" bIns="45720" rtlCol="0" anchor="ctr"/>
          <a:lstStyle>
            <a:lvl1pPr algn="l">
              <a:defRPr sz="800">
                <a:solidFill>
                  <a:schemeClr val="tx1"/>
                </a:solidFill>
                <a:latin typeface="Arial" panose="020B0604020202020204" pitchFamily="34" charset="0"/>
                <a:cs typeface="Arial" panose="020B0604020202020204" pitchFamily="34" charset="0"/>
              </a:defRPr>
            </a:lvl1pPr>
          </a:lstStyle>
          <a:p>
            <a:r>
              <a:rPr lang="en-US" smtClean="0"/>
              <a:t>HxGN LIVE 2019</a:t>
            </a:r>
            <a:endParaRPr lang="en-US" dirty="0"/>
          </a:p>
        </p:txBody>
      </p:sp>
      <p:sp>
        <p:nvSpPr>
          <p:cNvPr id="13" name="Slide Number Placeholder 5">
            <a:extLst>
              <a:ext uri="{FF2B5EF4-FFF2-40B4-BE49-F238E27FC236}">
                <a16:creationId xmlns:a16="http://schemas.microsoft.com/office/drawing/2014/main" id="{0823757B-CDF5-EF44-866A-E63FE52351A2}"/>
              </a:ext>
            </a:extLst>
          </p:cNvPr>
          <p:cNvSpPr>
            <a:spLocks noGrp="1"/>
          </p:cNvSpPr>
          <p:nvPr>
            <p:ph type="sldNum" sz="quarter" idx="4"/>
          </p:nvPr>
        </p:nvSpPr>
        <p:spPr>
          <a:xfrm>
            <a:off x="537029" y="6144577"/>
            <a:ext cx="388620" cy="365125"/>
          </a:xfrm>
          <a:prstGeom prst="rect">
            <a:avLst/>
          </a:prstGeom>
        </p:spPr>
        <p:txBody>
          <a:bodyPr vert="horz" lIns="91440" tIns="45720" rIns="91440" bIns="45720" rtlCol="0" anchor="ctr"/>
          <a:lstStyle>
            <a:lvl1pPr algn="l">
              <a:defRPr sz="800">
                <a:solidFill>
                  <a:schemeClr val="tx1"/>
                </a:solidFill>
                <a:latin typeface="Arial" panose="020B0604020202020204" pitchFamily="34" charset="0"/>
                <a:cs typeface="Arial" panose="020B0604020202020204" pitchFamily="34" charset="0"/>
              </a:defRPr>
            </a:lvl1pPr>
          </a:lstStyle>
          <a:p>
            <a:fld id="{A7AA8B22-FDF6-2048-9CAC-8C55A3435F10}" type="slidenum">
              <a:rPr lang="en-US" smtClean="0"/>
              <a:pPr/>
              <a:t>‹#›</a:t>
            </a:fld>
            <a:endParaRPr lang="en-US" dirty="0"/>
          </a:p>
        </p:txBody>
      </p:sp>
      <p:pic>
        <p:nvPicPr>
          <p:cNvPr id="14" name="Picture 13">
            <a:extLst>
              <a:ext uri="{FF2B5EF4-FFF2-40B4-BE49-F238E27FC236}">
                <a16:creationId xmlns:a16="http://schemas.microsoft.com/office/drawing/2014/main" id="{2ED47A86-542A-134B-B94E-A2D616E4FF5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51593" y="6131290"/>
            <a:ext cx="1130808" cy="351868"/>
          </a:xfrm>
          <a:prstGeom prst="rect">
            <a:avLst/>
          </a:prstGeom>
        </p:spPr>
      </p:pic>
      <p:sp>
        <p:nvSpPr>
          <p:cNvPr id="9" name="Title 1">
            <a:extLst>
              <a:ext uri="{FF2B5EF4-FFF2-40B4-BE49-F238E27FC236}">
                <a16:creationId xmlns:a16="http://schemas.microsoft.com/office/drawing/2014/main" id="{69494F05-31C1-634D-9E5D-BB36E930BA7D}"/>
              </a:ext>
            </a:extLst>
          </p:cNvPr>
          <p:cNvSpPr>
            <a:spLocks noGrp="1"/>
          </p:cNvSpPr>
          <p:nvPr>
            <p:ph type="title" hasCustomPrompt="1"/>
          </p:nvPr>
        </p:nvSpPr>
        <p:spPr>
          <a:xfrm>
            <a:off x="609600" y="609600"/>
            <a:ext cx="8534400" cy="410233"/>
          </a:xfrm>
          <a:prstGeom prst="rect">
            <a:avLst/>
          </a:prstGeom>
        </p:spPr>
        <p:txBody>
          <a:bodyPr lIns="0" tIns="0" rIns="0" bIns="0" anchor="t">
            <a:noAutofit/>
          </a:bodyPr>
          <a:lstStyle>
            <a:lvl1pPr>
              <a:defRPr sz="2400" b="1" i="0">
                <a:latin typeface="Arial" panose="020B0604020202020204" pitchFamily="34" charset="0"/>
                <a:cs typeface="Arial" panose="020B0604020202020204" pitchFamily="34" charset="0"/>
              </a:defRPr>
            </a:lvl1pPr>
          </a:lstStyle>
          <a:p>
            <a:r>
              <a:rPr lang="en-US" dirty="0"/>
              <a:t>Click to edit master title style</a:t>
            </a:r>
          </a:p>
        </p:txBody>
      </p:sp>
      <p:pic>
        <p:nvPicPr>
          <p:cNvPr id="16" name="Picture 15">
            <a:extLst>
              <a:ext uri="{FF2B5EF4-FFF2-40B4-BE49-F238E27FC236}">
                <a16:creationId xmlns:a16="http://schemas.microsoft.com/office/drawing/2014/main" id="{0BB48E13-BF51-0D4A-8B4F-1C4C48F4F9B4}"/>
              </a:ext>
            </a:extLst>
          </p:cNvPr>
          <p:cNvPicPr>
            <a:picLocks noChangeAspect="1"/>
          </p:cNvPicPr>
          <p:nvPr userDrawn="1"/>
        </p:nvPicPr>
        <p:blipFill rotWithShape="1">
          <a:blip r:embed="rId3"/>
          <a:srcRect b="60978"/>
          <a:stretch/>
        </p:blipFill>
        <p:spPr>
          <a:xfrm>
            <a:off x="0" y="6775487"/>
            <a:ext cx="12192000" cy="82513"/>
          </a:xfrm>
          <a:prstGeom prst="rect">
            <a:avLst/>
          </a:prstGeom>
        </p:spPr>
      </p:pic>
      <p:sp>
        <p:nvSpPr>
          <p:cNvPr id="7" name="Text Placeholder 10">
            <a:extLst>
              <a:ext uri="{FF2B5EF4-FFF2-40B4-BE49-F238E27FC236}">
                <a16:creationId xmlns:a16="http://schemas.microsoft.com/office/drawing/2014/main" id="{F669DC28-EE35-42D9-9C4B-F3CC47B697A9}"/>
              </a:ext>
            </a:extLst>
          </p:cNvPr>
          <p:cNvSpPr>
            <a:spLocks noGrp="1"/>
          </p:cNvSpPr>
          <p:nvPr>
            <p:ph type="body" sz="quarter" idx="13" hasCustomPrompt="1"/>
          </p:nvPr>
        </p:nvSpPr>
        <p:spPr>
          <a:xfrm>
            <a:off x="537029" y="1884046"/>
            <a:ext cx="8606971" cy="3983354"/>
          </a:xfrm>
          <a:prstGeom prst="rect">
            <a:avLst/>
          </a:prstGeom>
        </p:spPr>
        <p:txBody>
          <a:bodyPr numCol="2">
            <a:normAutofit/>
          </a:bodyPr>
          <a:lstStyle>
            <a:lvl1pPr marL="342900" indent="-342900">
              <a:buFont typeface="+mj-lt"/>
              <a:buAutoNum type="arabicPeriod"/>
              <a:defRPr sz="1800">
                <a:solidFill>
                  <a:schemeClr val="tx1"/>
                </a:solidFill>
                <a:latin typeface="Arial" panose="020B0604020202020204" pitchFamily="34" charset="0"/>
                <a:cs typeface="Arial" panose="020B0604020202020204" pitchFamily="34" charset="0"/>
              </a:defRPr>
            </a:lvl1pPr>
            <a:lvl2pPr marL="694944" indent="-342900">
              <a:buFont typeface="+mj-lt"/>
              <a:buAutoNum type="arabicPeriod"/>
              <a:tabLst/>
              <a:defRPr sz="1800">
                <a:solidFill>
                  <a:schemeClr val="tx1"/>
                </a:solidFill>
                <a:latin typeface="Arial" panose="020B0604020202020204" pitchFamily="34" charset="0"/>
                <a:cs typeface="Arial" panose="020B0604020202020204" pitchFamily="34" charset="0"/>
              </a:defRPr>
            </a:lvl2pPr>
            <a:lvl3pPr marL="1042416" indent="-342900">
              <a:buFont typeface="+mj-lt"/>
              <a:buAutoNum type="arabicPeriod"/>
              <a:tabLst/>
              <a:defRPr sz="1800">
                <a:solidFill>
                  <a:schemeClr val="tx1"/>
                </a:solidFill>
                <a:latin typeface="Arial" panose="020B0604020202020204" pitchFamily="34" charset="0"/>
                <a:cs typeface="Arial" panose="020B0604020202020204" pitchFamily="34" charset="0"/>
              </a:defRPr>
            </a:lvl3pPr>
            <a:lvl4pPr>
              <a:defRPr sz="1800">
                <a:solidFill>
                  <a:schemeClr val="bg1"/>
                </a:solidFill>
                <a:latin typeface="Arial" panose="020B0604020202020204" pitchFamily="34" charset="0"/>
                <a:cs typeface="Arial" panose="020B0604020202020204" pitchFamily="34" charset="0"/>
              </a:defRPr>
            </a:lvl4pPr>
            <a:lvl5pPr>
              <a:defRPr sz="1800">
                <a:solidFill>
                  <a:schemeClr val="bg1"/>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p:txBody>
      </p:sp>
      <p:pic>
        <p:nvPicPr>
          <p:cNvPr id="11" name="Picture 10">
            <a:extLst>
              <a:ext uri="{FF2B5EF4-FFF2-40B4-BE49-F238E27FC236}">
                <a16:creationId xmlns:a16="http://schemas.microsoft.com/office/drawing/2014/main" id="{C37E1C0B-25CE-49AB-9945-14AC3E602816}"/>
              </a:ext>
            </a:extLst>
          </p:cNvPr>
          <p:cNvPicPr>
            <a:picLocks noChangeAspect="1"/>
          </p:cNvPicPr>
          <p:nvPr userDrawn="1"/>
        </p:nvPicPr>
        <p:blipFill rotWithShape="1">
          <a:blip r:embed="rId4"/>
          <a:srcRect l="72237" b="37123"/>
          <a:stretch/>
        </p:blipFill>
        <p:spPr>
          <a:xfrm>
            <a:off x="8807116" y="0"/>
            <a:ext cx="3384884" cy="4312118"/>
          </a:xfrm>
          <a:prstGeom prst="rect">
            <a:avLst/>
          </a:prstGeom>
        </p:spPr>
      </p:pic>
    </p:spTree>
    <p:extLst>
      <p:ext uri="{BB962C8B-B14F-4D97-AF65-F5344CB8AC3E}">
        <p14:creationId xmlns:p14="http://schemas.microsoft.com/office/powerpoint/2010/main" val="980442960"/>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p15:clr>
            <a:srgbClr val="FBAE40"/>
          </p15:clr>
        </p15:guide>
        <p15:guide id="4" pos="768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1">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FB47D30-A9F7-4846-AA2B-5DC789E6BB1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8496" t="18729" r="4462" b="4203"/>
          <a:stretch/>
        </p:blipFill>
        <p:spPr>
          <a:xfrm>
            <a:off x="-1" y="-1"/>
            <a:ext cx="12188213" cy="6858001"/>
          </a:xfrm>
          <a:prstGeom prst="rect">
            <a:avLst/>
          </a:prstGeom>
          <a:noFill/>
          <a:ln>
            <a:noFill/>
          </a:ln>
        </p:spPr>
      </p:pic>
      <p:pic>
        <p:nvPicPr>
          <p:cNvPr id="11" name="Picture 10">
            <a:extLst>
              <a:ext uri="{FF2B5EF4-FFF2-40B4-BE49-F238E27FC236}">
                <a16:creationId xmlns:a16="http://schemas.microsoft.com/office/drawing/2014/main" id="{94CD9C52-23CD-D545-8FE1-0D2D8AD64868}"/>
              </a:ext>
            </a:extLst>
          </p:cNvPr>
          <p:cNvPicPr>
            <a:picLocks noChangeAspect="1"/>
          </p:cNvPicPr>
          <p:nvPr userDrawn="1"/>
        </p:nvPicPr>
        <p:blipFill>
          <a:blip r:embed="rId3"/>
          <a:stretch>
            <a:fillRect/>
          </a:stretch>
        </p:blipFill>
        <p:spPr>
          <a:xfrm>
            <a:off x="704354" y="2306631"/>
            <a:ext cx="2662009" cy="815475"/>
          </a:xfrm>
          <a:prstGeom prst="rect">
            <a:avLst/>
          </a:prstGeom>
        </p:spPr>
      </p:pic>
    </p:spTree>
    <p:extLst>
      <p:ext uri="{BB962C8B-B14F-4D97-AF65-F5344CB8AC3E}">
        <p14:creationId xmlns:p14="http://schemas.microsoft.com/office/powerpoint/2010/main" val="132827845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Agenda 2">
    <p:spTree>
      <p:nvGrpSpPr>
        <p:cNvPr id="1" name=""/>
        <p:cNvGrpSpPr/>
        <p:nvPr/>
      </p:nvGrpSpPr>
      <p:grpSpPr>
        <a:xfrm>
          <a:off x="0" y="0"/>
          <a:ext cx="0" cy="0"/>
          <a:chOff x="0" y="0"/>
          <a:chExt cx="0" cy="0"/>
        </a:xfrm>
      </p:grpSpPr>
      <p:sp>
        <p:nvSpPr>
          <p:cNvPr id="10" name="Footer Placeholder 4">
            <a:extLst>
              <a:ext uri="{FF2B5EF4-FFF2-40B4-BE49-F238E27FC236}">
                <a16:creationId xmlns:a16="http://schemas.microsoft.com/office/drawing/2014/main" id="{6CCDB0E9-CE39-CB40-9757-1DF29AAEC134}"/>
              </a:ext>
            </a:extLst>
          </p:cNvPr>
          <p:cNvSpPr>
            <a:spLocks noGrp="1"/>
          </p:cNvSpPr>
          <p:nvPr>
            <p:ph type="ftr" sz="quarter" idx="3"/>
          </p:nvPr>
        </p:nvSpPr>
        <p:spPr>
          <a:xfrm>
            <a:off x="925649" y="6144577"/>
            <a:ext cx="4114800" cy="365125"/>
          </a:xfrm>
          <a:prstGeom prst="rect">
            <a:avLst/>
          </a:prstGeom>
        </p:spPr>
        <p:txBody>
          <a:bodyPr vert="horz" lIns="91440" tIns="45720" rIns="91440" bIns="45720" rtlCol="0" anchor="ctr"/>
          <a:lstStyle>
            <a:lvl1pPr algn="l">
              <a:defRPr sz="800">
                <a:solidFill>
                  <a:schemeClr val="tx1"/>
                </a:solidFill>
                <a:latin typeface="Arial" panose="020B0604020202020204" pitchFamily="34" charset="0"/>
                <a:cs typeface="Arial" panose="020B0604020202020204" pitchFamily="34" charset="0"/>
              </a:defRPr>
            </a:lvl1pPr>
          </a:lstStyle>
          <a:p>
            <a:r>
              <a:rPr lang="en-US" smtClean="0"/>
              <a:t>HxGN LIVE 2019</a:t>
            </a:r>
            <a:endParaRPr lang="en-US" dirty="0"/>
          </a:p>
        </p:txBody>
      </p:sp>
      <p:sp>
        <p:nvSpPr>
          <p:cNvPr id="13" name="Slide Number Placeholder 5">
            <a:extLst>
              <a:ext uri="{FF2B5EF4-FFF2-40B4-BE49-F238E27FC236}">
                <a16:creationId xmlns:a16="http://schemas.microsoft.com/office/drawing/2014/main" id="{0823757B-CDF5-EF44-866A-E63FE52351A2}"/>
              </a:ext>
            </a:extLst>
          </p:cNvPr>
          <p:cNvSpPr>
            <a:spLocks noGrp="1"/>
          </p:cNvSpPr>
          <p:nvPr>
            <p:ph type="sldNum" sz="quarter" idx="4"/>
          </p:nvPr>
        </p:nvSpPr>
        <p:spPr>
          <a:xfrm>
            <a:off x="537029" y="6144577"/>
            <a:ext cx="388620" cy="365125"/>
          </a:xfrm>
          <a:prstGeom prst="rect">
            <a:avLst/>
          </a:prstGeom>
        </p:spPr>
        <p:txBody>
          <a:bodyPr vert="horz" lIns="91440" tIns="45720" rIns="91440" bIns="45720" rtlCol="0" anchor="ctr"/>
          <a:lstStyle>
            <a:lvl1pPr algn="l">
              <a:defRPr sz="800">
                <a:solidFill>
                  <a:schemeClr val="tx1"/>
                </a:solidFill>
                <a:latin typeface="Arial" panose="020B0604020202020204" pitchFamily="34" charset="0"/>
                <a:cs typeface="Arial" panose="020B0604020202020204" pitchFamily="34" charset="0"/>
              </a:defRPr>
            </a:lvl1pPr>
          </a:lstStyle>
          <a:p>
            <a:fld id="{A7AA8B22-FDF6-2048-9CAC-8C55A3435F10}" type="slidenum">
              <a:rPr lang="en-US" smtClean="0"/>
              <a:pPr/>
              <a:t>‹#›</a:t>
            </a:fld>
            <a:endParaRPr lang="en-US" dirty="0"/>
          </a:p>
        </p:txBody>
      </p:sp>
      <p:pic>
        <p:nvPicPr>
          <p:cNvPr id="14" name="Picture 13">
            <a:extLst>
              <a:ext uri="{FF2B5EF4-FFF2-40B4-BE49-F238E27FC236}">
                <a16:creationId xmlns:a16="http://schemas.microsoft.com/office/drawing/2014/main" id="{2ED47A86-542A-134B-B94E-A2D616E4FF5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51593" y="6131290"/>
            <a:ext cx="1130808" cy="351868"/>
          </a:xfrm>
          <a:prstGeom prst="rect">
            <a:avLst/>
          </a:prstGeom>
        </p:spPr>
      </p:pic>
      <p:sp>
        <p:nvSpPr>
          <p:cNvPr id="9" name="Title 1">
            <a:extLst>
              <a:ext uri="{FF2B5EF4-FFF2-40B4-BE49-F238E27FC236}">
                <a16:creationId xmlns:a16="http://schemas.microsoft.com/office/drawing/2014/main" id="{69494F05-31C1-634D-9E5D-BB36E930BA7D}"/>
              </a:ext>
            </a:extLst>
          </p:cNvPr>
          <p:cNvSpPr>
            <a:spLocks noGrp="1"/>
          </p:cNvSpPr>
          <p:nvPr>
            <p:ph type="title" hasCustomPrompt="1"/>
          </p:nvPr>
        </p:nvSpPr>
        <p:spPr>
          <a:xfrm>
            <a:off x="609600" y="609600"/>
            <a:ext cx="8534400" cy="410233"/>
          </a:xfrm>
          <a:prstGeom prst="rect">
            <a:avLst/>
          </a:prstGeom>
        </p:spPr>
        <p:txBody>
          <a:bodyPr lIns="0" tIns="0" rIns="0" bIns="0" anchor="t">
            <a:noAutofit/>
          </a:bodyPr>
          <a:lstStyle>
            <a:lvl1pPr>
              <a:defRPr sz="2400" b="1" i="0">
                <a:latin typeface="Arial" panose="020B0604020202020204" pitchFamily="34" charset="0"/>
                <a:cs typeface="Arial" panose="020B0604020202020204" pitchFamily="34" charset="0"/>
              </a:defRPr>
            </a:lvl1pPr>
          </a:lstStyle>
          <a:p>
            <a:r>
              <a:rPr lang="en-US" dirty="0"/>
              <a:t>Click to edit master title style</a:t>
            </a:r>
          </a:p>
        </p:txBody>
      </p:sp>
      <p:pic>
        <p:nvPicPr>
          <p:cNvPr id="16" name="Picture 15">
            <a:extLst>
              <a:ext uri="{FF2B5EF4-FFF2-40B4-BE49-F238E27FC236}">
                <a16:creationId xmlns:a16="http://schemas.microsoft.com/office/drawing/2014/main" id="{0BB48E13-BF51-0D4A-8B4F-1C4C48F4F9B4}"/>
              </a:ext>
            </a:extLst>
          </p:cNvPr>
          <p:cNvPicPr>
            <a:picLocks noChangeAspect="1"/>
          </p:cNvPicPr>
          <p:nvPr userDrawn="1"/>
        </p:nvPicPr>
        <p:blipFill rotWithShape="1">
          <a:blip r:embed="rId3"/>
          <a:srcRect b="60978"/>
          <a:stretch/>
        </p:blipFill>
        <p:spPr>
          <a:xfrm>
            <a:off x="0" y="6775487"/>
            <a:ext cx="12192000" cy="82513"/>
          </a:xfrm>
          <a:prstGeom prst="rect">
            <a:avLst/>
          </a:prstGeom>
        </p:spPr>
      </p:pic>
      <p:sp>
        <p:nvSpPr>
          <p:cNvPr id="7" name="Text Placeholder 10">
            <a:extLst>
              <a:ext uri="{FF2B5EF4-FFF2-40B4-BE49-F238E27FC236}">
                <a16:creationId xmlns:a16="http://schemas.microsoft.com/office/drawing/2014/main" id="{F669DC28-EE35-42D9-9C4B-F3CC47B697A9}"/>
              </a:ext>
            </a:extLst>
          </p:cNvPr>
          <p:cNvSpPr>
            <a:spLocks noGrp="1"/>
          </p:cNvSpPr>
          <p:nvPr>
            <p:ph type="body" sz="quarter" idx="13" hasCustomPrompt="1"/>
          </p:nvPr>
        </p:nvSpPr>
        <p:spPr>
          <a:xfrm>
            <a:off x="537029" y="1884046"/>
            <a:ext cx="8606971" cy="3983354"/>
          </a:xfrm>
          <a:prstGeom prst="rect">
            <a:avLst/>
          </a:prstGeom>
        </p:spPr>
        <p:txBody>
          <a:bodyPr numCol="2">
            <a:normAutofit/>
          </a:bodyPr>
          <a:lstStyle>
            <a:lvl1pPr marL="342900" indent="-342900">
              <a:buFont typeface="+mj-lt"/>
              <a:buAutoNum type="arabicPeriod"/>
              <a:defRPr sz="1800">
                <a:solidFill>
                  <a:schemeClr val="tx1"/>
                </a:solidFill>
                <a:latin typeface="Arial" panose="020B0604020202020204" pitchFamily="34" charset="0"/>
                <a:cs typeface="Arial" panose="020B0604020202020204" pitchFamily="34" charset="0"/>
              </a:defRPr>
            </a:lvl1pPr>
            <a:lvl2pPr marL="694944" indent="-342900">
              <a:buFont typeface="+mj-lt"/>
              <a:buAutoNum type="arabicPeriod"/>
              <a:tabLst/>
              <a:defRPr sz="1800">
                <a:solidFill>
                  <a:schemeClr val="tx1"/>
                </a:solidFill>
                <a:latin typeface="Arial" panose="020B0604020202020204" pitchFamily="34" charset="0"/>
                <a:cs typeface="Arial" panose="020B0604020202020204" pitchFamily="34" charset="0"/>
              </a:defRPr>
            </a:lvl2pPr>
            <a:lvl3pPr marL="1042416" indent="-342900">
              <a:buFont typeface="+mj-lt"/>
              <a:buAutoNum type="arabicPeriod"/>
              <a:tabLst/>
              <a:defRPr sz="1800">
                <a:solidFill>
                  <a:schemeClr val="tx1"/>
                </a:solidFill>
                <a:latin typeface="Arial" panose="020B0604020202020204" pitchFamily="34" charset="0"/>
                <a:cs typeface="Arial" panose="020B0604020202020204" pitchFamily="34" charset="0"/>
              </a:defRPr>
            </a:lvl3pPr>
            <a:lvl4pPr>
              <a:defRPr sz="1800">
                <a:solidFill>
                  <a:schemeClr val="bg1"/>
                </a:solidFill>
                <a:latin typeface="Arial" panose="020B0604020202020204" pitchFamily="34" charset="0"/>
                <a:cs typeface="Arial" panose="020B0604020202020204" pitchFamily="34" charset="0"/>
              </a:defRPr>
            </a:lvl4pPr>
            <a:lvl5pPr>
              <a:defRPr sz="1800">
                <a:solidFill>
                  <a:schemeClr val="bg1"/>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p:txBody>
      </p:sp>
      <p:pic>
        <p:nvPicPr>
          <p:cNvPr id="11" name="Picture 10">
            <a:extLst>
              <a:ext uri="{FF2B5EF4-FFF2-40B4-BE49-F238E27FC236}">
                <a16:creationId xmlns:a16="http://schemas.microsoft.com/office/drawing/2014/main" id="{C37E1C0B-25CE-49AB-9945-14AC3E602816}"/>
              </a:ext>
            </a:extLst>
          </p:cNvPr>
          <p:cNvPicPr>
            <a:picLocks noChangeAspect="1"/>
          </p:cNvPicPr>
          <p:nvPr userDrawn="1"/>
        </p:nvPicPr>
        <p:blipFill rotWithShape="1">
          <a:blip r:embed="rId4"/>
          <a:srcRect l="72237" b="37123"/>
          <a:stretch/>
        </p:blipFill>
        <p:spPr>
          <a:xfrm>
            <a:off x="8807116" y="0"/>
            <a:ext cx="3384884" cy="4312118"/>
          </a:xfrm>
          <a:prstGeom prst="rect">
            <a:avLst/>
          </a:prstGeom>
        </p:spPr>
      </p:pic>
    </p:spTree>
    <p:extLst>
      <p:ext uri="{BB962C8B-B14F-4D97-AF65-F5344CB8AC3E}">
        <p14:creationId xmlns:p14="http://schemas.microsoft.com/office/powerpoint/2010/main" val="3813131065"/>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p15:clr>
            <a:srgbClr val="FBAE40"/>
          </p15:clr>
        </p15:guide>
        <p15:guide id="4" pos="7680">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0" name="Footer Placeholder 4">
            <a:extLst>
              <a:ext uri="{FF2B5EF4-FFF2-40B4-BE49-F238E27FC236}">
                <a16:creationId xmlns:a16="http://schemas.microsoft.com/office/drawing/2014/main" id="{6CCDB0E9-CE39-CB40-9757-1DF29AAEC134}"/>
              </a:ext>
            </a:extLst>
          </p:cNvPr>
          <p:cNvSpPr>
            <a:spLocks noGrp="1"/>
          </p:cNvSpPr>
          <p:nvPr>
            <p:ph type="ftr" sz="quarter" idx="3"/>
          </p:nvPr>
        </p:nvSpPr>
        <p:spPr>
          <a:xfrm>
            <a:off x="925649" y="6144577"/>
            <a:ext cx="4114800" cy="365125"/>
          </a:xfrm>
          <a:prstGeom prst="rect">
            <a:avLst/>
          </a:prstGeom>
        </p:spPr>
        <p:txBody>
          <a:bodyPr vert="horz" lIns="91440" tIns="45720" rIns="91440" bIns="45720" rtlCol="0" anchor="ctr"/>
          <a:lstStyle>
            <a:lvl1pPr algn="l">
              <a:defRPr sz="800">
                <a:solidFill>
                  <a:schemeClr val="tx1"/>
                </a:solidFill>
                <a:latin typeface="Arial" panose="020B0604020202020204" pitchFamily="34" charset="0"/>
                <a:cs typeface="Arial" panose="020B0604020202020204" pitchFamily="34" charset="0"/>
              </a:defRPr>
            </a:lvl1pPr>
          </a:lstStyle>
          <a:p>
            <a:r>
              <a:rPr lang="en-US" smtClean="0"/>
              <a:t>HxGN LIVE 2019</a:t>
            </a:r>
            <a:endParaRPr lang="en-US" dirty="0"/>
          </a:p>
        </p:txBody>
      </p:sp>
      <p:sp>
        <p:nvSpPr>
          <p:cNvPr id="13" name="Slide Number Placeholder 5">
            <a:extLst>
              <a:ext uri="{FF2B5EF4-FFF2-40B4-BE49-F238E27FC236}">
                <a16:creationId xmlns:a16="http://schemas.microsoft.com/office/drawing/2014/main" id="{0823757B-CDF5-EF44-866A-E63FE52351A2}"/>
              </a:ext>
            </a:extLst>
          </p:cNvPr>
          <p:cNvSpPr>
            <a:spLocks noGrp="1"/>
          </p:cNvSpPr>
          <p:nvPr>
            <p:ph type="sldNum" sz="quarter" idx="4"/>
          </p:nvPr>
        </p:nvSpPr>
        <p:spPr>
          <a:xfrm>
            <a:off x="537029" y="6144577"/>
            <a:ext cx="388620" cy="365125"/>
          </a:xfrm>
          <a:prstGeom prst="rect">
            <a:avLst/>
          </a:prstGeom>
        </p:spPr>
        <p:txBody>
          <a:bodyPr vert="horz" lIns="91440" tIns="45720" rIns="91440" bIns="45720" rtlCol="0" anchor="ctr"/>
          <a:lstStyle>
            <a:lvl1pPr algn="l">
              <a:defRPr sz="800">
                <a:solidFill>
                  <a:schemeClr val="tx1"/>
                </a:solidFill>
                <a:latin typeface="Arial" panose="020B0604020202020204" pitchFamily="34" charset="0"/>
                <a:cs typeface="Arial" panose="020B0604020202020204" pitchFamily="34" charset="0"/>
              </a:defRPr>
            </a:lvl1pPr>
          </a:lstStyle>
          <a:p>
            <a:fld id="{A7AA8B22-FDF6-2048-9CAC-8C55A3435F10}" type="slidenum">
              <a:rPr lang="en-US" smtClean="0"/>
              <a:pPr/>
              <a:t>‹#›</a:t>
            </a:fld>
            <a:endParaRPr lang="en-US" dirty="0"/>
          </a:p>
        </p:txBody>
      </p:sp>
      <p:pic>
        <p:nvPicPr>
          <p:cNvPr id="14" name="Picture 13">
            <a:extLst>
              <a:ext uri="{FF2B5EF4-FFF2-40B4-BE49-F238E27FC236}">
                <a16:creationId xmlns:a16="http://schemas.microsoft.com/office/drawing/2014/main" id="{2ED47A86-542A-134B-B94E-A2D616E4FF5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51593" y="6131290"/>
            <a:ext cx="1130808" cy="351868"/>
          </a:xfrm>
          <a:prstGeom prst="rect">
            <a:avLst/>
          </a:prstGeom>
        </p:spPr>
      </p:pic>
      <p:pic>
        <p:nvPicPr>
          <p:cNvPr id="16" name="Picture 15">
            <a:extLst>
              <a:ext uri="{FF2B5EF4-FFF2-40B4-BE49-F238E27FC236}">
                <a16:creationId xmlns:a16="http://schemas.microsoft.com/office/drawing/2014/main" id="{0BB48E13-BF51-0D4A-8B4F-1C4C48F4F9B4}"/>
              </a:ext>
            </a:extLst>
          </p:cNvPr>
          <p:cNvPicPr>
            <a:picLocks noChangeAspect="1"/>
          </p:cNvPicPr>
          <p:nvPr userDrawn="1"/>
        </p:nvPicPr>
        <p:blipFill rotWithShape="1">
          <a:blip r:embed="rId3"/>
          <a:srcRect b="60978"/>
          <a:stretch/>
        </p:blipFill>
        <p:spPr>
          <a:xfrm>
            <a:off x="0" y="6775487"/>
            <a:ext cx="12192000" cy="82513"/>
          </a:xfrm>
          <a:prstGeom prst="rect">
            <a:avLst/>
          </a:prstGeom>
        </p:spPr>
      </p:pic>
      <p:sp>
        <p:nvSpPr>
          <p:cNvPr id="3" name="Content Placeholder 2">
            <a:extLst>
              <a:ext uri="{FF2B5EF4-FFF2-40B4-BE49-F238E27FC236}">
                <a16:creationId xmlns:a16="http://schemas.microsoft.com/office/drawing/2014/main" id="{C7C68019-C1C2-40AD-8F21-5C4BC061F219}"/>
              </a:ext>
            </a:extLst>
          </p:cNvPr>
          <p:cNvSpPr>
            <a:spLocks noGrp="1"/>
          </p:cNvSpPr>
          <p:nvPr>
            <p:ph sz="quarter" idx="21" hasCustomPrompt="1"/>
          </p:nvPr>
        </p:nvSpPr>
        <p:spPr>
          <a:xfrm>
            <a:off x="609600" y="1524000"/>
            <a:ext cx="10974388" cy="4354513"/>
          </a:xfrm>
          <a:prstGeom prst="rect">
            <a:avLst/>
          </a:prstGeom>
        </p:spPr>
        <p:txBody>
          <a:bodyPr lIns="0" tIns="0" rIns="0" bIns="0"/>
          <a:lstStyle>
            <a:lvl1pPr marL="182880" indent="-182880">
              <a:buFont typeface="Arial" panose="020B0604020202020204" pitchFamily="34" charset="0"/>
              <a:buChar char="•"/>
              <a:defRPr sz="1600"/>
            </a:lvl1pPr>
            <a:lvl2pPr marL="365760" indent="-182880">
              <a:defRPr sz="1600"/>
            </a:lvl2pPr>
            <a:lvl3pPr marL="548640" marR="0" indent="-18288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400"/>
            </a:lvl3pPr>
            <a:lvl4pPr marL="731520" indent="-182880">
              <a:defRPr sz="1400"/>
            </a:lvl4pPr>
            <a:lvl5pPr marL="914400" indent="-182880">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a:extLst>
              <a:ext uri="{FF2B5EF4-FFF2-40B4-BE49-F238E27FC236}">
                <a16:creationId xmlns:a16="http://schemas.microsoft.com/office/drawing/2014/main" id="{E10BFABE-9EFF-46F7-8FDC-7C0C2C35285C}"/>
              </a:ext>
            </a:extLst>
          </p:cNvPr>
          <p:cNvSpPr>
            <a:spLocks noGrp="1"/>
          </p:cNvSpPr>
          <p:nvPr>
            <p:ph type="title" hasCustomPrompt="1"/>
          </p:nvPr>
        </p:nvSpPr>
        <p:spPr>
          <a:xfrm>
            <a:off x="537029" y="609600"/>
            <a:ext cx="11046589" cy="410233"/>
          </a:xfrm>
          <a:prstGeom prst="rect">
            <a:avLst/>
          </a:prstGeom>
        </p:spPr>
        <p:txBody>
          <a:bodyPr anchor="t">
            <a:noAutofit/>
          </a:bodyPr>
          <a:lstStyle>
            <a:lvl1pPr>
              <a:defRPr sz="2400" b="1" i="0">
                <a:latin typeface="Arial" panose="020B0604020202020204" pitchFamily="34" charset="0"/>
                <a:cs typeface="Arial" panose="020B0604020202020204" pitchFamily="34" charset="0"/>
              </a:defRPr>
            </a:lvl1pPr>
          </a:lstStyle>
          <a:p>
            <a:r>
              <a:rPr lang="en-US" dirty="0"/>
              <a:t>Click to edit master title style</a:t>
            </a:r>
          </a:p>
        </p:txBody>
      </p:sp>
      <p:sp>
        <p:nvSpPr>
          <p:cNvPr id="12" name="Text Placeholder 2">
            <a:extLst>
              <a:ext uri="{FF2B5EF4-FFF2-40B4-BE49-F238E27FC236}">
                <a16:creationId xmlns:a16="http://schemas.microsoft.com/office/drawing/2014/main" id="{A3EF894E-32AC-4EF0-B59B-1B3D6EEF0591}"/>
              </a:ext>
            </a:extLst>
          </p:cNvPr>
          <p:cNvSpPr>
            <a:spLocks noGrp="1"/>
          </p:cNvSpPr>
          <p:nvPr>
            <p:ph type="body" sz="quarter" idx="20" hasCustomPrompt="1"/>
          </p:nvPr>
        </p:nvSpPr>
        <p:spPr>
          <a:xfrm>
            <a:off x="536990" y="1019833"/>
            <a:ext cx="11046589" cy="369332"/>
          </a:xfrm>
          <a:prstGeom prst="rect">
            <a:avLst/>
          </a:prstGeom>
        </p:spPr>
        <p:txBody>
          <a:bodyPr wrap="square">
            <a:spAutoFit/>
          </a:bodyPr>
          <a:lstStyle>
            <a:lvl1pPr marL="0" indent="0">
              <a:buNone/>
              <a:defRPr sz="2000"/>
            </a:lvl1pPr>
          </a:lstStyle>
          <a:p>
            <a:pPr lvl="0"/>
            <a:r>
              <a:rPr lang="en-US" dirty="0"/>
              <a:t>Edit master text styles</a:t>
            </a:r>
            <a:endParaRPr lang="en-GB" dirty="0"/>
          </a:p>
        </p:txBody>
      </p:sp>
    </p:spTree>
    <p:extLst>
      <p:ext uri="{BB962C8B-B14F-4D97-AF65-F5344CB8AC3E}">
        <p14:creationId xmlns:p14="http://schemas.microsoft.com/office/powerpoint/2010/main" val="3046627395"/>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p15:clr>
            <a:srgbClr val="FBAE40"/>
          </p15:clr>
        </p15:guide>
        <p15:guide id="4" pos="7680">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 Chart">
    <p:spTree>
      <p:nvGrpSpPr>
        <p:cNvPr id="1" name=""/>
        <p:cNvGrpSpPr/>
        <p:nvPr/>
      </p:nvGrpSpPr>
      <p:grpSpPr>
        <a:xfrm>
          <a:off x="0" y="0"/>
          <a:ext cx="0" cy="0"/>
          <a:chOff x="0" y="0"/>
          <a:chExt cx="0" cy="0"/>
        </a:xfrm>
      </p:grpSpPr>
      <p:sp>
        <p:nvSpPr>
          <p:cNvPr id="10" name="Footer Placeholder 4">
            <a:extLst>
              <a:ext uri="{FF2B5EF4-FFF2-40B4-BE49-F238E27FC236}">
                <a16:creationId xmlns:a16="http://schemas.microsoft.com/office/drawing/2014/main" id="{6CCDB0E9-CE39-CB40-9757-1DF29AAEC134}"/>
              </a:ext>
            </a:extLst>
          </p:cNvPr>
          <p:cNvSpPr>
            <a:spLocks noGrp="1"/>
          </p:cNvSpPr>
          <p:nvPr>
            <p:ph type="ftr" sz="quarter" idx="3"/>
          </p:nvPr>
        </p:nvSpPr>
        <p:spPr>
          <a:xfrm>
            <a:off x="925649" y="6144577"/>
            <a:ext cx="4114800" cy="365125"/>
          </a:xfrm>
          <a:prstGeom prst="rect">
            <a:avLst/>
          </a:prstGeom>
        </p:spPr>
        <p:txBody>
          <a:bodyPr vert="horz" lIns="91440" tIns="45720" rIns="91440" bIns="45720" rtlCol="0" anchor="ctr"/>
          <a:lstStyle>
            <a:lvl1pPr algn="l">
              <a:defRPr sz="800">
                <a:solidFill>
                  <a:schemeClr val="tx1"/>
                </a:solidFill>
                <a:latin typeface="Arial" panose="020B0604020202020204" pitchFamily="34" charset="0"/>
                <a:cs typeface="Arial" panose="020B0604020202020204" pitchFamily="34" charset="0"/>
              </a:defRPr>
            </a:lvl1pPr>
          </a:lstStyle>
          <a:p>
            <a:r>
              <a:rPr lang="en-US" smtClean="0"/>
              <a:t>HxGN LIVE 2019</a:t>
            </a:r>
            <a:endParaRPr lang="en-US" dirty="0"/>
          </a:p>
        </p:txBody>
      </p:sp>
      <p:sp>
        <p:nvSpPr>
          <p:cNvPr id="13" name="Slide Number Placeholder 5">
            <a:extLst>
              <a:ext uri="{FF2B5EF4-FFF2-40B4-BE49-F238E27FC236}">
                <a16:creationId xmlns:a16="http://schemas.microsoft.com/office/drawing/2014/main" id="{0823757B-CDF5-EF44-866A-E63FE52351A2}"/>
              </a:ext>
            </a:extLst>
          </p:cNvPr>
          <p:cNvSpPr>
            <a:spLocks noGrp="1"/>
          </p:cNvSpPr>
          <p:nvPr>
            <p:ph type="sldNum" sz="quarter" idx="4"/>
          </p:nvPr>
        </p:nvSpPr>
        <p:spPr>
          <a:xfrm>
            <a:off x="537029" y="6144577"/>
            <a:ext cx="388620" cy="365125"/>
          </a:xfrm>
          <a:prstGeom prst="rect">
            <a:avLst/>
          </a:prstGeom>
        </p:spPr>
        <p:txBody>
          <a:bodyPr vert="horz" lIns="91440" tIns="45720" rIns="91440" bIns="45720" rtlCol="0" anchor="ctr"/>
          <a:lstStyle>
            <a:lvl1pPr algn="l">
              <a:defRPr sz="800">
                <a:solidFill>
                  <a:schemeClr val="tx1"/>
                </a:solidFill>
                <a:latin typeface="Arial" panose="020B0604020202020204" pitchFamily="34" charset="0"/>
                <a:cs typeface="Arial" panose="020B0604020202020204" pitchFamily="34" charset="0"/>
              </a:defRPr>
            </a:lvl1pPr>
          </a:lstStyle>
          <a:p>
            <a:fld id="{A7AA8B22-FDF6-2048-9CAC-8C55A3435F10}" type="slidenum">
              <a:rPr lang="en-US" smtClean="0"/>
              <a:pPr/>
              <a:t>‹#›</a:t>
            </a:fld>
            <a:endParaRPr lang="en-US" dirty="0"/>
          </a:p>
        </p:txBody>
      </p:sp>
      <p:pic>
        <p:nvPicPr>
          <p:cNvPr id="14" name="Picture 13">
            <a:extLst>
              <a:ext uri="{FF2B5EF4-FFF2-40B4-BE49-F238E27FC236}">
                <a16:creationId xmlns:a16="http://schemas.microsoft.com/office/drawing/2014/main" id="{2ED47A86-542A-134B-B94E-A2D616E4FF5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51593" y="6131290"/>
            <a:ext cx="1130808" cy="351868"/>
          </a:xfrm>
          <a:prstGeom prst="rect">
            <a:avLst/>
          </a:prstGeom>
        </p:spPr>
      </p:pic>
      <p:sp>
        <p:nvSpPr>
          <p:cNvPr id="9" name="Title 1">
            <a:extLst>
              <a:ext uri="{FF2B5EF4-FFF2-40B4-BE49-F238E27FC236}">
                <a16:creationId xmlns:a16="http://schemas.microsoft.com/office/drawing/2014/main" id="{69494F05-31C1-634D-9E5D-BB36E930BA7D}"/>
              </a:ext>
            </a:extLst>
          </p:cNvPr>
          <p:cNvSpPr>
            <a:spLocks noGrp="1"/>
          </p:cNvSpPr>
          <p:nvPr>
            <p:ph type="title" hasCustomPrompt="1"/>
          </p:nvPr>
        </p:nvSpPr>
        <p:spPr>
          <a:xfrm>
            <a:off x="537029" y="609600"/>
            <a:ext cx="11046589" cy="410233"/>
          </a:xfrm>
          <a:prstGeom prst="rect">
            <a:avLst/>
          </a:prstGeom>
        </p:spPr>
        <p:txBody>
          <a:bodyPr anchor="t">
            <a:noAutofit/>
          </a:bodyPr>
          <a:lstStyle>
            <a:lvl1pPr>
              <a:defRPr lang="en-US" sz="2400" b="1" dirty="0">
                <a:latin typeface="Arial" panose="020B0604020202020204" pitchFamily="34" charset="0"/>
                <a:cs typeface="Arial" panose="020B0604020202020204" pitchFamily="34" charset="0"/>
              </a:defRPr>
            </a:lvl1pPr>
          </a:lstStyle>
          <a:p>
            <a:pPr lvl="0"/>
            <a:r>
              <a:rPr lang="en-US" dirty="0"/>
              <a:t>Click to edit master title style</a:t>
            </a:r>
          </a:p>
        </p:txBody>
      </p:sp>
      <p:sp>
        <p:nvSpPr>
          <p:cNvPr id="12" name="Text Placeholder 2">
            <a:extLst>
              <a:ext uri="{FF2B5EF4-FFF2-40B4-BE49-F238E27FC236}">
                <a16:creationId xmlns:a16="http://schemas.microsoft.com/office/drawing/2014/main" id="{A971DFFB-528B-EB45-ADD6-2EDD8ADFB97B}"/>
              </a:ext>
            </a:extLst>
          </p:cNvPr>
          <p:cNvSpPr>
            <a:spLocks noGrp="1"/>
          </p:cNvSpPr>
          <p:nvPr>
            <p:ph type="body" sz="quarter" idx="20" hasCustomPrompt="1"/>
          </p:nvPr>
        </p:nvSpPr>
        <p:spPr>
          <a:xfrm>
            <a:off x="536990" y="1019833"/>
            <a:ext cx="11046589" cy="369332"/>
          </a:xfrm>
          <a:prstGeom prst="rect">
            <a:avLst/>
          </a:prstGeom>
        </p:spPr>
        <p:txBody>
          <a:bodyPr wrap="square">
            <a:spAutoFit/>
          </a:bodyPr>
          <a:lstStyle>
            <a:lvl1pPr marL="0" indent="0">
              <a:buNone/>
              <a:defRPr sz="2000"/>
            </a:lvl1pPr>
          </a:lstStyle>
          <a:p>
            <a:pPr lvl="0"/>
            <a:r>
              <a:rPr lang="en-US" dirty="0"/>
              <a:t>Edit master text styles</a:t>
            </a:r>
            <a:endParaRPr lang="en-GB" dirty="0"/>
          </a:p>
        </p:txBody>
      </p:sp>
      <p:pic>
        <p:nvPicPr>
          <p:cNvPr id="16" name="Picture 15">
            <a:extLst>
              <a:ext uri="{FF2B5EF4-FFF2-40B4-BE49-F238E27FC236}">
                <a16:creationId xmlns:a16="http://schemas.microsoft.com/office/drawing/2014/main" id="{0BB48E13-BF51-0D4A-8B4F-1C4C48F4F9B4}"/>
              </a:ext>
            </a:extLst>
          </p:cNvPr>
          <p:cNvPicPr>
            <a:picLocks noChangeAspect="1"/>
          </p:cNvPicPr>
          <p:nvPr userDrawn="1"/>
        </p:nvPicPr>
        <p:blipFill rotWithShape="1">
          <a:blip r:embed="rId3"/>
          <a:srcRect b="60978"/>
          <a:stretch/>
        </p:blipFill>
        <p:spPr>
          <a:xfrm>
            <a:off x="0" y="6775487"/>
            <a:ext cx="12192000" cy="82513"/>
          </a:xfrm>
          <a:prstGeom prst="rect">
            <a:avLst/>
          </a:prstGeom>
        </p:spPr>
      </p:pic>
      <p:sp>
        <p:nvSpPr>
          <p:cNvPr id="11" name="Chart Placeholder 3">
            <a:extLst>
              <a:ext uri="{FF2B5EF4-FFF2-40B4-BE49-F238E27FC236}">
                <a16:creationId xmlns:a16="http://schemas.microsoft.com/office/drawing/2014/main" id="{6223ECD9-6646-3C4D-A9AB-8158B88B9932}"/>
              </a:ext>
            </a:extLst>
          </p:cNvPr>
          <p:cNvSpPr>
            <a:spLocks noGrp="1"/>
          </p:cNvSpPr>
          <p:nvPr>
            <p:ph type="chart" sz="quarter" idx="13"/>
          </p:nvPr>
        </p:nvSpPr>
        <p:spPr>
          <a:xfrm>
            <a:off x="609600" y="1524001"/>
            <a:ext cx="10972800" cy="4350026"/>
          </a:xfrm>
          <a:prstGeom prst="rect">
            <a:avLst/>
          </a:prstGeom>
        </p:spPr>
        <p:txBody>
          <a:bodyPr anchor="ctr"/>
          <a:lstStyle>
            <a:lvl1pPr marL="0" indent="0" algn="ctr">
              <a:buFontTx/>
              <a:buNone/>
              <a:defRPr sz="3600">
                <a:solidFill>
                  <a:schemeClr val="tx1"/>
                </a:solidFill>
              </a:defRPr>
            </a:lvl1pPr>
          </a:lstStyle>
          <a:p>
            <a:endParaRPr lang="en-US" dirty="0"/>
          </a:p>
        </p:txBody>
      </p:sp>
    </p:spTree>
    <p:extLst>
      <p:ext uri="{BB962C8B-B14F-4D97-AF65-F5344CB8AC3E}">
        <p14:creationId xmlns:p14="http://schemas.microsoft.com/office/powerpoint/2010/main" val="989448322"/>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p15:clr>
            <a:srgbClr val="FBAE40"/>
          </p15:clr>
        </p15:guide>
        <p15:guide id="4" pos="7680">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 Table">
    <p:spTree>
      <p:nvGrpSpPr>
        <p:cNvPr id="1" name=""/>
        <p:cNvGrpSpPr/>
        <p:nvPr/>
      </p:nvGrpSpPr>
      <p:grpSpPr>
        <a:xfrm>
          <a:off x="0" y="0"/>
          <a:ext cx="0" cy="0"/>
          <a:chOff x="0" y="0"/>
          <a:chExt cx="0" cy="0"/>
        </a:xfrm>
      </p:grpSpPr>
      <p:sp>
        <p:nvSpPr>
          <p:cNvPr id="15" name="Table Placeholder 2">
            <a:extLst>
              <a:ext uri="{FF2B5EF4-FFF2-40B4-BE49-F238E27FC236}">
                <a16:creationId xmlns:a16="http://schemas.microsoft.com/office/drawing/2014/main" id="{E741C4B8-7537-8B49-93F3-130711507578}"/>
              </a:ext>
            </a:extLst>
          </p:cNvPr>
          <p:cNvSpPr>
            <a:spLocks noGrp="1"/>
          </p:cNvSpPr>
          <p:nvPr>
            <p:ph type="tbl" sz="quarter" idx="14"/>
          </p:nvPr>
        </p:nvSpPr>
        <p:spPr>
          <a:xfrm>
            <a:off x="609600" y="1524000"/>
            <a:ext cx="10972801" cy="4353529"/>
          </a:xfrm>
          <a:prstGeom prst="rect">
            <a:avLst/>
          </a:prstGeom>
        </p:spPr>
        <p:txBody>
          <a:bodyPr anchor="ctr"/>
          <a:lstStyle>
            <a:lvl1pPr marL="0" indent="0" algn="ctr">
              <a:buFontTx/>
              <a:buNone/>
              <a:defRPr sz="3600"/>
            </a:lvl1pPr>
          </a:lstStyle>
          <a:p>
            <a:endParaRPr lang="en-US" dirty="0"/>
          </a:p>
        </p:txBody>
      </p:sp>
      <p:sp>
        <p:nvSpPr>
          <p:cNvPr id="10" name="Footer Placeholder 4">
            <a:extLst>
              <a:ext uri="{FF2B5EF4-FFF2-40B4-BE49-F238E27FC236}">
                <a16:creationId xmlns:a16="http://schemas.microsoft.com/office/drawing/2014/main" id="{6CCDB0E9-CE39-CB40-9757-1DF29AAEC134}"/>
              </a:ext>
            </a:extLst>
          </p:cNvPr>
          <p:cNvSpPr>
            <a:spLocks noGrp="1"/>
          </p:cNvSpPr>
          <p:nvPr>
            <p:ph type="ftr" sz="quarter" idx="3"/>
          </p:nvPr>
        </p:nvSpPr>
        <p:spPr>
          <a:xfrm>
            <a:off x="925649" y="6144577"/>
            <a:ext cx="4114800" cy="365125"/>
          </a:xfrm>
          <a:prstGeom prst="rect">
            <a:avLst/>
          </a:prstGeom>
        </p:spPr>
        <p:txBody>
          <a:bodyPr vert="horz" lIns="91440" tIns="45720" rIns="91440" bIns="45720" rtlCol="0" anchor="ctr"/>
          <a:lstStyle>
            <a:lvl1pPr algn="l">
              <a:defRPr sz="800">
                <a:solidFill>
                  <a:schemeClr val="tx1"/>
                </a:solidFill>
                <a:latin typeface="Arial" panose="020B0604020202020204" pitchFamily="34" charset="0"/>
                <a:cs typeface="Arial" panose="020B0604020202020204" pitchFamily="34" charset="0"/>
              </a:defRPr>
            </a:lvl1pPr>
          </a:lstStyle>
          <a:p>
            <a:r>
              <a:rPr lang="en-US" smtClean="0"/>
              <a:t>HxGN LIVE 2019</a:t>
            </a:r>
            <a:endParaRPr lang="en-US" dirty="0"/>
          </a:p>
        </p:txBody>
      </p:sp>
      <p:sp>
        <p:nvSpPr>
          <p:cNvPr id="13" name="Slide Number Placeholder 5">
            <a:extLst>
              <a:ext uri="{FF2B5EF4-FFF2-40B4-BE49-F238E27FC236}">
                <a16:creationId xmlns:a16="http://schemas.microsoft.com/office/drawing/2014/main" id="{0823757B-CDF5-EF44-866A-E63FE52351A2}"/>
              </a:ext>
            </a:extLst>
          </p:cNvPr>
          <p:cNvSpPr>
            <a:spLocks noGrp="1"/>
          </p:cNvSpPr>
          <p:nvPr>
            <p:ph type="sldNum" sz="quarter" idx="4"/>
          </p:nvPr>
        </p:nvSpPr>
        <p:spPr>
          <a:xfrm>
            <a:off x="537029" y="6144577"/>
            <a:ext cx="388620" cy="365125"/>
          </a:xfrm>
          <a:prstGeom prst="rect">
            <a:avLst/>
          </a:prstGeom>
        </p:spPr>
        <p:txBody>
          <a:bodyPr vert="horz" lIns="91440" tIns="45720" rIns="91440" bIns="45720" rtlCol="0" anchor="ctr"/>
          <a:lstStyle>
            <a:lvl1pPr algn="l">
              <a:defRPr sz="800">
                <a:solidFill>
                  <a:schemeClr val="tx1"/>
                </a:solidFill>
                <a:latin typeface="Arial" panose="020B0604020202020204" pitchFamily="34" charset="0"/>
                <a:cs typeface="Arial" panose="020B0604020202020204" pitchFamily="34" charset="0"/>
              </a:defRPr>
            </a:lvl1pPr>
          </a:lstStyle>
          <a:p>
            <a:fld id="{A7AA8B22-FDF6-2048-9CAC-8C55A3435F10}" type="slidenum">
              <a:rPr lang="en-US" smtClean="0"/>
              <a:pPr/>
              <a:t>‹#›</a:t>
            </a:fld>
            <a:endParaRPr lang="en-US" dirty="0"/>
          </a:p>
        </p:txBody>
      </p:sp>
      <p:pic>
        <p:nvPicPr>
          <p:cNvPr id="14" name="Picture 13">
            <a:extLst>
              <a:ext uri="{FF2B5EF4-FFF2-40B4-BE49-F238E27FC236}">
                <a16:creationId xmlns:a16="http://schemas.microsoft.com/office/drawing/2014/main" id="{2ED47A86-542A-134B-B94E-A2D616E4FF5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51593" y="6131290"/>
            <a:ext cx="1130808" cy="351868"/>
          </a:xfrm>
          <a:prstGeom prst="rect">
            <a:avLst/>
          </a:prstGeom>
        </p:spPr>
      </p:pic>
      <p:sp>
        <p:nvSpPr>
          <p:cNvPr id="9" name="Title 1">
            <a:extLst>
              <a:ext uri="{FF2B5EF4-FFF2-40B4-BE49-F238E27FC236}">
                <a16:creationId xmlns:a16="http://schemas.microsoft.com/office/drawing/2014/main" id="{69494F05-31C1-634D-9E5D-BB36E930BA7D}"/>
              </a:ext>
            </a:extLst>
          </p:cNvPr>
          <p:cNvSpPr>
            <a:spLocks noGrp="1"/>
          </p:cNvSpPr>
          <p:nvPr>
            <p:ph type="title" hasCustomPrompt="1"/>
          </p:nvPr>
        </p:nvSpPr>
        <p:spPr>
          <a:xfrm>
            <a:off x="537029" y="609600"/>
            <a:ext cx="11046589" cy="410233"/>
          </a:xfrm>
          <a:prstGeom prst="rect">
            <a:avLst/>
          </a:prstGeom>
        </p:spPr>
        <p:txBody>
          <a:bodyPr anchor="t">
            <a:noAutofit/>
          </a:bodyPr>
          <a:lstStyle>
            <a:lvl1pPr>
              <a:defRPr lang="en-US" sz="2400" b="1" dirty="0">
                <a:latin typeface="Arial" panose="020B0604020202020204" pitchFamily="34" charset="0"/>
                <a:cs typeface="Arial" panose="020B0604020202020204" pitchFamily="34" charset="0"/>
              </a:defRPr>
            </a:lvl1pPr>
          </a:lstStyle>
          <a:p>
            <a:pPr lvl="0"/>
            <a:r>
              <a:rPr lang="en-US" dirty="0"/>
              <a:t>Click to edit master title style</a:t>
            </a:r>
          </a:p>
        </p:txBody>
      </p:sp>
      <p:sp>
        <p:nvSpPr>
          <p:cNvPr id="12" name="Text Placeholder 2">
            <a:extLst>
              <a:ext uri="{FF2B5EF4-FFF2-40B4-BE49-F238E27FC236}">
                <a16:creationId xmlns:a16="http://schemas.microsoft.com/office/drawing/2014/main" id="{A971DFFB-528B-EB45-ADD6-2EDD8ADFB97B}"/>
              </a:ext>
            </a:extLst>
          </p:cNvPr>
          <p:cNvSpPr>
            <a:spLocks noGrp="1"/>
          </p:cNvSpPr>
          <p:nvPr>
            <p:ph type="body" sz="quarter" idx="20" hasCustomPrompt="1"/>
          </p:nvPr>
        </p:nvSpPr>
        <p:spPr>
          <a:xfrm>
            <a:off x="536990" y="1019833"/>
            <a:ext cx="11046589" cy="369332"/>
          </a:xfrm>
          <a:prstGeom prst="rect">
            <a:avLst/>
          </a:prstGeom>
        </p:spPr>
        <p:txBody>
          <a:bodyPr wrap="square">
            <a:spAutoFit/>
          </a:bodyPr>
          <a:lstStyle>
            <a:lvl1pPr marL="0" indent="0">
              <a:buNone/>
              <a:defRPr sz="2000"/>
            </a:lvl1pPr>
          </a:lstStyle>
          <a:p>
            <a:pPr lvl="0"/>
            <a:r>
              <a:rPr lang="en-US" dirty="0"/>
              <a:t>Edit master text styles</a:t>
            </a:r>
            <a:endParaRPr lang="en-GB" dirty="0"/>
          </a:p>
        </p:txBody>
      </p:sp>
      <p:pic>
        <p:nvPicPr>
          <p:cNvPr id="16" name="Picture 15">
            <a:extLst>
              <a:ext uri="{FF2B5EF4-FFF2-40B4-BE49-F238E27FC236}">
                <a16:creationId xmlns:a16="http://schemas.microsoft.com/office/drawing/2014/main" id="{0BB48E13-BF51-0D4A-8B4F-1C4C48F4F9B4}"/>
              </a:ext>
            </a:extLst>
          </p:cNvPr>
          <p:cNvPicPr>
            <a:picLocks noChangeAspect="1"/>
          </p:cNvPicPr>
          <p:nvPr userDrawn="1"/>
        </p:nvPicPr>
        <p:blipFill rotWithShape="1">
          <a:blip r:embed="rId3"/>
          <a:srcRect b="60978"/>
          <a:stretch/>
        </p:blipFill>
        <p:spPr>
          <a:xfrm>
            <a:off x="0" y="6775487"/>
            <a:ext cx="12192000" cy="82513"/>
          </a:xfrm>
          <a:prstGeom prst="rect">
            <a:avLst/>
          </a:prstGeom>
        </p:spPr>
      </p:pic>
    </p:spTree>
    <p:extLst>
      <p:ext uri="{BB962C8B-B14F-4D97-AF65-F5344CB8AC3E}">
        <p14:creationId xmlns:p14="http://schemas.microsoft.com/office/powerpoint/2010/main" val="3759215587"/>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p15:clr>
            <a:srgbClr val="FBAE40"/>
          </p15:clr>
        </p15:guide>
        <p15:guide id="4" pos="7680">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10" name="Footer Placeholder 4">
            <a:extLst>
              <a:ext uri="{FF2B5EF4-FFF2-40B4-BE49-F238E27FC236}">
                <a16:creationId xmlns:a16="http://schemas.microsoft.com/office/drawing/2014/main" id="{6CCDB0E9-CE39-CB40-9757-1DF29AAEC134}"/>
              </a:ext>
            </a:extLst>
          </p:cNvPr>
          <p:cNvSpPr>
            <a:spLocks noGrp="1"/>
          </p:cNvSpPr>
          <p:nvPr>
            <p:ph type="ftr" sz="quarter" idx="3"/>
          </p:nvPr>
        </p:nvSpPr>
        <p:spPr>
          <a:xfrm>
            <a:off x="925649" y="6144577"/>
            <a:ext cx="4114800" cy="365125"/>
          </a:xfrm>
          <a:prstGeom prst="rect">
            <a:avLst/>
          </a:prstGeom>
        </p:spPr>
        <p:txBody>
          <a:bodyPr vert="horz" lIns="91440" tIns="45720" rIns="91440" bIns="45720" rtlCol="0" anchor="ctr"/>
          <a:lstStyle>
            <a:lvl1pPr algn="l">
              <a:defRPr sz="800">
                <a:solidFill>
                  <a:schemeClr val="tx1"/>
                </a:solidFill>
                <a:latin typeface="Arial" panose="020B0604020202020204" pitchFamily="34" charset="0"/>
                <a:cs typeface="Arial" panose="020B0604020202020204" pitchFamily="34" charset="0"/>
              </a:defRPr>
            </a:lvl1pPr>
          </a:lstStyle>
          <a:p>
            <a:r>
              <a:rPr lang="en-US" smtClean="0"/>
              <a:t>HxGN LIVE 2019</a:t>
            </a:r>
            <a:endParaRPr lang="en-US" dirty="0"/>
          </a:p>
        </p:txBody>
      </p:sp>
      <p:sp>
        <p:nvSpPr>
          <p:cNvPr id="13" name="Slide Number Placeholder 5">
            <a:extLst>
              <a:ext uri="{FF2B5EF4-FFF2-40B4-BE49-F238E27FC236}">
                <a16:creationId xmlns:a16="http://schemas.microsoft.com/office/drawing/2014/main" id="{0823757B-CDF5-EF44-866A-E63FE52351A2}"/>
              </a:ext>
            </a:extLst>
          </p:cNvPr>
          <p:cNvSpPr>
            <a:spLocks noGrp="1"/>
          </p:cNvSpPr>
          <p:nvPr>
            <p:ph type="sldNum" sz="quarter" idx="4"/>
          </p:nvPr>
        </p:nvSpPr>
        <p:spPr>
          <a:xfrm>
            <a:off x="537029" y="6144577"/>
            <a:ext cx="388620" cy="365125"/>
          </a:xfrm>
          <a:prstGeom prst="rect">
            <a:avLst/>
          </a:prstGeom>
        </p:spPr>
        <p:txBody>
          <a:bodyPr vert="horz" lIns="91440" tIns="45720" rIns="91440" bIns="45720" rtlCol="0" anchor="ctr"/>
          <a:lstStyle>
            <a:lvl1pPr algn="l">
              <a:defRPr sz="800">
                <a:solidFill>
                  <a:schemeClr val="tx1"/>
                </a:solidFill>
                <a:latin typeface="Arial" panose="020B0604020202020204" pitchFamily="34" charset="0"/>
                <a:cs typeface="Arial" panose="020B0604020202020204" pitchFamily="34" charset="0"/>
              </a:defRPr>
            </a:lvl1pPr>
          </a:lstStyle>
          <a:p>
            <a:fld id="{A7AA8B22-FDF6-2048-9CAC-8C55A3435F10}" type="slidenum">
              <a:rPr lang="en-US" smtClean="0"/>
              <a:pPr/>
              <a:t>‹#›</a:t>
            </a:fld>
            <a:endParaRPr lang="en-US" dirty="0"/>
          </a:p>
        </p:txBody>
      </p:sp>
      <p:pic>
        <p:nvPicPr>
          <p:cNvPr id="14" name="Picture 13">
            <a:extLst>
              <a:ext uri="{FF2B5EF4-FFF2-40B4-BE49-F238E27FC236}">
                <a16:creationId xmlns:a16="http://schemas.microsoft.com/office/drawing/2014/main" id="{2ED47A86-542A-134B-B94E-A2D616E4FF5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51593" y="6131290"/>
            <a:ext cx="1130808" cy="351868"/>
          </a:xfrm>
          <a:prstGeom prst="rect">
            <a:avLst/>
          </a:prstGeom>
        </p:spPr>
      </p:pic>
      <p:sp>
        <p:nvSpPr>
          <p:cNvPr id="9" name="Title 1">
            <a:extLst>
              <a:ext uri="{FF2B5EF4-FFF2-40B4-BE49-F238E27FC236}">
                <a16:creationId xmlns:a16="http://schemas.microsoft.com/office/drawing/2014/main" id="{69494F05-31C1-634D-9E5D-BB36E930BA7D}"/>
              </a:ext>
            </a:extLst>
          </p:cNvPr>
          <p:cNvSpPr>
            <a:spLocks noGrp="1"/>
          </p:cNvSpPr>
          <p:nvPr>
            <p:ph type="title" hasCustomPrompt="1"/>
          </p:nvPr>
        </p:nvSpPr>
        <p:spPr>
          <a:xfrm>
            <a:off x="537029" y="609600"/>
            <a:ext cx="11046589" cy="410233"/>
          </a:xfrm>
          <a:prstGeom prst="rect">
            <a:avLst/>
          </a:prstGeom>
        </p:spPr>
        <p:txBody>
          <a:bodyPr anchor="t">
            <a:noAutofit/>
          </a:bodyPr>
          <a:lstStyle>
            <a:lvl1pPr>
              <a:defRPr sz="2400" b="1" i="0">
                <a:latin typeface="Arial" panose="020B0604020202020204" pitchFamily="34" charset="0"/>
                <a:cs typeface="Arial" panose="020B0604020202020204" pitchFamily="34" charset="0"/>
              </a:defRPr>
            </a:lvl1pPr>
          </a:lstStyle>
          <a:p>
            <a:r>
              <a:rPr lang="en-US" dirty="0"/>
              <a:t>Click to edit master title style</a:t>
            </a:r>
          </a:p>
        </p:txBody>
      </p:sp>
      <p:sp>
        <p:nvSpPr>
          <p:cNvPr id="12" name="Text Placeholder 2">
            <a:extLst>
              <a:ext uri="{FF2B5EF4-FFF2-40B4-BE49-F238E27FC236}">
                <a16:creationId xmlns:a16="http://schemas.microsoft.com/office/drawing/2014/main" id="{A971DFFB-528B-EB45-ADD6-2EDD8ADFB97B}"/>
              </a:ext>
            </a:extLst>
          </p:cNvPr>
          <p:cNvSpPr>
            <a:spLocks noGrp="1"/>
          </p:cNvSpPr>
          <p:nvPr>
            <p:ph type="body" sz="quarter" idx="20" hasCustomPrompt="1"/>
          </p:nvPr>
        </p:nvSpPr>
        <p:spPr>
          <a:xfrm>
            <a:off x="536990" y="1019833"/>
            <a:ext cx="11046589" cy="369332"/>
          </a:xfrm>
          <a:prstGeom prst="rect">
            <a:avLst/>
          </a:prstGeom>
        </p:spPr>
        <p:txBody>
          <a:bodyPr wrap="square">
            <a:spAutoFit/>
          </a:bodyPr>
          <a:lstStyle>
            <a:lvl1pPr marL="0" indent="0">
              <a:buNone/>
              <a:defRPr sz="2000"/>
            </a:lvl1pPr>
          </a:lstStyle>
          <a:p>
            <a:pPr lvl="0"/>
            <a:r>
              <a:rPr lang="en-US" dirty="0"/>
              <a:t>Edit master text styles</a:t>
            </a:r>
            <a:endParaRPr lang="en-GB" dirty="0"/>
          </a:p>
        </p:txBody>
      </p:sp>
      <p:pic>
        <p:nvPicPr>
          <p:cNvPr id="16" name="Picture 15">
            <a:extLst>
              <a:ext uri="{FF2B5EF4-FFF2-40B4-BE49-F238E27FC236}">
                <a16:creationId xmlns:a16="http://schemas.microsoft.com/office/drawing/2014/main" id="{0BB48E13-BF51-0D4A-8B4F-1C4C48F4F9B4}"/>
              </a:ext>
            </a:extLst>
          </p:cNvPr>
          <p:cNvPicPr>
            <a:picLocks noChangeAspect="1"/>
          </p:cNvPicPr>
          <p:nvPr userDrawn="1"/>
        </p:nvPicPr>
        <p:blipFill rotWithShape="1">
          <a:blip r:embed="rId3"/>
          <a:srcRect b="60978"/>
          <a:stretch/>
        </p:blipFill>
        <p:spPr>
          <a:xfrm>
            <a:off x="0" y="6775487"/>
            <a:ext cx="12192000" cy="82513"/>
          </a:xfrm>
          <a:prstGeom prst="rect">
            <a:avLst/>
          </a:prstGeom>
        </p:spPr>
      </p:pic>
      <p:sp>
        <p:nvSpPr>
          <p:cNvPr id="3" name="Picture Placeholder 2">
            <a:extLst>
              <a:ext uri="{FF2B5EF4-FFF2-40B4-BE49-F238E27FC236}">
                <a16:creationId xmlns:a16="http://schemas.microsoft.com/office/drawing/2014/main" id="{AF9669E8-3FE5-41B8-8987-A0AA1E22098F}"/>
              </a:ext>
            </a:extLst>
          </p:cNvPr>
          <p:cNvSpPr>
            <a:spLocks noGrp="1"/>
          </p:cNvSpPr>
          <p:nvPr>
            <p:ph type="pic" sz="quarter" idx="21"/>
          </p:nvPr>
        </p:nvSpPr>
        <p:spPr>
          <a:xfrm>
            <a:off x="609600" y="1657350"/>
            <a:ext cx="1762125" cy="1981200"/>
          </a:xfrm>
          <a:prstGeom prst="rect">
            <a:avLst/>
          </a:prstGeom>
        </p:spPr>
        <p:txBody>
          <a:bodyPr anchor="ctr"/>
          <a:lstStyle>
            <a:lvl1pPr marL="0" indent="0" algn="ctr">
              <a:buNone/>
              <a:defRPr sz="1800"/>
            </a:lvl1pPr>
          </a:lstStyle>
          <a:p>
            <a:endParaRPr lang="en-US" dirty="0"/>
          </a:p>
        </p:txBody>
      </p:sp>
      <p:sp>
        <p:nvSpPr>
          <p:cNvPr id="7" name="Text Placeholder 6">
            <a:extLst>
              <a:ext uri="{FF2B5EF4-FFF2-40B4-BE49-F238E27FC236}">
                <a16:creationId xmlns:a16="http://schemas.microsoft.com/office/drawing/2014/main" id="{72A3DBC1-275D-4694-BA1F-3E5810273EE3}"/>
              </a:ext>
            </a:extLst>
          </p:cNvPr>
          <p:cNvSpPr>
            <a:spLocks noGrp="1"/>
          </p:cNvSpPr>
          <p:nvPr>
            <p:ph type="body" sz="quarter" idx="22" hasCustomPrompt="1"/>
          </p:nvPr>
        </p:nvSpPr>
        <p:spPr>
          <a:xfrm>
            <a:off x="2486025" y="1657351"/>
            <a:ext cx="1532076" cy="248762"/>
          </a:xfrm>
          <a:prstGeom prst="rect">
            <a:avLst/>
          </a:prstGeom>
        </p:spPr>
        <p:txBody>
          <a:bodyPr lIns="0" tIns="0" rIns="0" bIns="0" anchor="ctr"/>
          <a:lstStyle>
            <a:lvl1pPr marL="0" indent="0">
              <a:buNone/>
              <a:defRPr sz="1400" b="1"/>
            </a:lvl1pPr>
          </a:lstStyle>
          <a:p>
            <a:pPr lvl="0"/>
            <a:r>
              <a:rPr lang="en-US" dirty="0"/>
              <a:t>Name</a:t>
            </a:r>
          </a:p>
        </p:txBody>
      </p:sp>
      <p:sp>
        <p:nvSpPr>
          <p:cNvPr id="19" name="Text Placeholder 6">
            <a:extLst>
              <a:ext uri="{FF2B5EF4-FFF2-40B4-BE49-F238E27FC236}">
                <a16:creationId xmlns:a16="http://schemas.microsoft.com/office/drawing/2014/main" id="{897693AB-B49A-4B8E-ABBA-218BC553D7B8}"/>
              </a:ext>
            </a:extLst>
          </p:cNvPr>
          <p:cNvSpPr>
            <a:spLocks noGrp="1"/>
          </p:cNvSpPr>
          <p:nvPr>
            <p:ph type="body" sz="quarter" idx="23" hasCustomPrompt="1"/>
          </p:nvPr>
        </p:nvSpPr>
        <p:spPr>
          <a:xfrm>
            <a:off x="2486025" y="1967619"/>
            <a:ext cx="1532076" cy="248762"/>
          </a:xfrm>
          <a:prstGeom prst="rect">
            <a:avLst/>
          </a:prstGeom>
        </p:spPr>
        <p:txBody>
          <a:bodyPr lIns="0" tIns="0" rIns="0" bIns="0" anchor="ctr"/>
          <a:lstStyle>
            <a:lvl1pPr marL="0" indent="0">
              <a:buNone/>
              <a:defRPr sz="1100" b="0"/>
            </a:lvl1pPr>
          </a:lstStyle>
          <a:p>
            <a:pPr lvl="0"/>
            <a:r>
              <a:rPr lang="en-US" dirty="0"/>
              <a:t>Title</a:t>
            </a:r>
          </a:p>
        </p:txBody>
      </p:sp>
      <p:sp>
        <p:nvSpPr>
          <p:cNvPr id="20" name="Text Placeholder 6">
            <a:extLst>
              <a:ext uri="{FF2B5EF4-FFF2-40B4-BE49-F238E27FC236}">
                <a16:creationId xmlns:a16="http://schemas.microsoft.com/office/drawing/2014/main" id="{F0BA611E-21D6-45AF-8B77-487210788778}"/>
              </a:ext>
            </a:extLst>
          </p:cNvPr>
          <p:cNvSpPr>
            <a:spLocks noGrp="1"/>
          </p:cNvSpPr>
          <p:nvPr>
            <p:ph type="body" sz="quarter" idx="24" hasCustomPrompt="1"/>
          </p:nvPr>
        </p:nvSpPr>
        <p:spPr>
          <a:xfrm>
            <a:off x="2486025" y="2277886"/>
            <a:ext cx="1532076" cy="1360663"/>
          </a:xfrm>
          <a:prstGeom prst="rect">
            <a:avLst/>
          </a:prstGeom>
        </p:spPr>
        <p:txBody>
          <a:bodyPr lIns="0" tIns="0" rIns="0" bIns="0" anchor="t"/>
          <a:lstStyle>
            <a:lvl1pPr marL="0" indent="0">
              <a:buNone/>
              <a:defRPr sz="1100" b="0"/>
            </a:lvl1pPr>
          </a:lstStyle>
          <a:p>
            <a:pPr lvl="0"/>
            <a:r>
              <a:rPr lang="en-US" dirty="0"/>
              <a:t>Description</a:t>
            </a:r>
          </a:p>
        </p:txBody>
      </p:sp>
      <p:sp>
        <p:nvSpPr>
          <p:cNvPr id="21" name="Picture Placeholder 2">
            <a:extLst>
              <a:ext uri="{FF2B5EF4-FFF2-40B4-BE49-F238E27FC236}">
                <a16:creationId xmlns:a16="http://schemas.microsoft.com/office/drawing/2014/main" id="{68631CBA-6AFB-4709-BEA2-02136D9DB09B}"/>
              </a:ext>
            </a:extLst>
          </p:cNvPr>
          <p:cNvSpPr>
            <a:spLocks noGrp="1"/>
          </p:cNvSpPr>
          <p:nvPr>
            <p:ph type="pic" sz="quarter" idx="25"/>
          </p:nvPr>
        </p:nvSpPr>
        <p:spPr>
          <a:xfrm>
            <a:off x="4391750" y="1657350"/>
            <a:ext cx="1762125" cy="1981200"/>
          </a:xfrm>
          <a:prstGeom prst="rect">
            <a:avLst/>
          </a:prstGeom>
        </p:spPr>
        <p:txBody>
          <a:bodyPr anchor="ctr"/>
          <a:lstStyle>
            <a:lvl1pPr marL="0" indent="0" algn="ctr">
              <a:buNone/>
              <a:defRPr sz="1800"/>
            </a:lvl1pPr>
          </a:lstStyle>
          <a:p>
            <a:endParaRPr lang="en-US" dirty="0"/>
          </a:p>
        </p:txBody>
      </p:sp>
      <p:sp>
        <p:nvSpPr>
          <p:cNvPr id="22" name="Text Placeholder 6">
            <a:extLst>
              <a:ext uri="{FF2B5EF4-FFF2-40B4-BE49-F238E27FC236}">
                <a16:creationId xmlns:a16="http://schemas.microsoft.com/office/drawing/2014/main" id="{0778680E-507A-4548-A9AD-B0A1885D2F17}"/>
              </a:ext>
            </a:extLst>
          </p:cNvPr>
          <p:cNvSpPr>
            <a:spLocks noGrp="1"/>
          </p:cNvSpPr>
          <p:nvPr>
            <p:ph type="body" sz="quarter" idx="26" hasCustomPrompt="1"/>
          </p:nvPr>
        </p:nvSpPr>
        <p:spPr>
          <a:xfrm>
            <a:off x="6268175" y="1657351"/>
            <a:ext cx="1532076" cy="248762"/>
          </a:xfrm>
          <a:prstGeom prst="rect">
            <a:avLst/>
          </a:prstGeom>
        </p:spPr>
        <p:txBody>
          <a:bodyPr lIns="0" tIns="0" rIns="0" bIns="0" anchor="ctr"/>
          <a:lstStyle>
            <a:lvl1pPr marL="0" indent="0">
              <a:buNone/>
              <a:defRPr sz="1400" b="1"/>
            </a:lvl1pPr>
          </a:lstStyle>
          <a:p>
            <a:pPr lvl="0"/>
            <a:r>
              <a:rPr lang="en-US" dirty="0"/>
              <a:t>Name</a:t>
            </a:r>
          </a:p>
        </p:txBody>
      </p:sp>
      <p:sp>
        <p:nvSpPr>
          <p:cNvPr id="23" name="Text Placeholder 6">
            <a:extLst>
              <a:ext uri="{FF2B5EF4-FFF2-40B4-BE49-F238E27FC236}">
                <a16:creationId xmlns:a16="http://schemas.microsoft.com/office/drawing/2014/main" id="{592FC765-7A66-44C0-A58A-54623CD703E5}"/>
              </a:ext>
            </a:extLst>
          </p:cNvPr>
          <p:cNvSpPr>
            <a:spLocks noGrp="1"/>
          </p:cNvSpPr>
          <p:nvPr>
            <p:ph type="body" sz="quarter" idx="27" hasCustomPrompt="1"/>
          </p:nvPr>
        </p:nvSpPr>
        <p:spPr>
          <a:xfrm>
            <a:off x="6268175" y="1967619"/>
            <a:ext cx="1532076" cy="248762"/>
          </a:xfrm>
          <a:prstGeom prst="rect">
            <a:avLst/>
          </a:prstGeom>
        </p:spPr>
        <p:txBody>
          <a:bodyPr lIns="0" tIns="0" rIns="0" bIns="0" anchor="ctr"/>
          <a:lstStyle>
            <a:lvl1pPr marL="0" indent="0">
              <a:buNone/>
              <a:defRPr sz="1100" b="0"/>
            </a:lvl1pPr>
          </a:lstStyle>
          <a:p>
            <a:pPr lvl="0"/>
            <a:r>
              <a:rPr lang="en-US" dirty="0"/>
              <a:t>Title</a:t>
            </a:r>
          </a:p>
        </p:txBody>
      </p:sp>
      <p:sp>
        <p:nvSpPr>
          <p:cNvPr id="24" name="Text Placeholder 6">
            <a:extLst>
              <a:ext uri="{FF2B5EF4-FFF2-40B4-BE49-F238E27FC236}">
                <a16:creationId xmlns:a16="http://schemas.microsoft.com/office/drawing/2014/main" id="{8898942D-ABF2-4D99-B904-D493D67504B8}"/>
              </a:ext>
            </a:extLst>
          </p:cNvPr>
          <p:cNvSpPr>
            <a:spLocks noGrp="1"/>
          </p:cNvSpPr>
          <p:nvPr>
            <p:ph type="body" sz="quarter" idx="28" hasCustomPrompt="1"/>
          </p:nvPr>
        </p:nvSpPr>
        <p:spPr>
          <a:xfrm>
            <a:off x="6268175" y="2277886"/>
            <a:ext cx="1532076" cy="1360663"/>
          </a:xfrm>
          <a:prstGeom prst="rect">
            <a:avLst/>
          </a:prstGeom>
        </p:spPr>
        <p:txBody>
          <a:bodyPr lIns="0" tIns="0" rIns="0" bIns="0" anchor="t"/>
          <a:lstStyle>
            <a:lvl1pPr marL="0" indent="0">
              <a:buNone/>
              <a:defRPr sz="1100" b="0"/>
            </a:lvl1pPr>
          </a:lstStyle>
          <a:p>
            <a:pPr lvl="0"/>
            <a:r>
              <a:rPr lang="en-US" dirty="0"/>
              <a:t>Description</a:t>
            </a:r>
          </a:p>
        </p:txBody>
      </p:sp>
      <p:sp>
        <p:nvSpPr>
          <p:cNvPr id="25" name="Picture Placeholder 2">
            <a:extLst>
              <a:ext uri="{FF2B5EF4-FFF2-40B4-BE49-F238E27FC236}">
                <a16:creationId xmlns:a16="http://schemas.microsoft.com/office/drawing/2014/main" id="{5998A7BD-5474-4046-A07D-04FD8259FC62}"/>
              </a:ext>
            </a:extLst>
          </p:cNvPr>
          <p:cNvSpPr>
            <a:spLocks noGrp="1"/>
          </p:cNvSpPr>
          <p:nvPr>
            <p:ph type="pic" sz="quarter" idx="29"/>
          </p:nvPr>
        </p:nvSpPr>
        <p:spPr>
          <a:xfrm>
            <a:off x="8173899" y="1657350"/>
            <a:ext cx="1762125" cy="1981200"/>
          </a:xfrm>
          <a:prstGeom prst="rect">
            <a:avLst/>
          </a:prstGeom>
        </p:spPr>
        <p:txBody>
          <a:bodyPr anchor="ctr"/>
          <a:lstStyle>
            <a:lvl1pPr marL="0" indent="0" algn="ctr">
              <a:buNone/>
              <a:defRPr sz="1800"/>
            </a:lvl1pPr>
          </a:lstStyle>
          <a:p>
            <a:endParaRPr lang="en-US" dirty="0"/>
          </a:p>
        </p:txBody>
      </p:sp>
      <p:sp>
        <p:nvSpPr>
          <p:cNvPr id="26" name="Text Placeholder 6">
            <a:extLst>
              <a:ext uri="{FF2B5EF4-FFF2-40B4-BE49-F238E27FC236}">
                <a16:creationId xmlns:a16="http://schemas.microsoft.com/office/drawing/2014/main" id="{803CA299-4E6C-4137-AB76-81201ED86155}"/>
              </a:ext>
            </a:extLst>
          </p:cNvPr>
          <p:cNvSpPr>
            <a:spLocks noGrp="1"/>
          </p:cNvSpPr>
          <p:nvPr>
            <p:ph type="body" sz="quarter" idx="30" hasCustomPrompt="1"/>
          </p:nvPr>
        </p:nvSpPr>
        <p:spPr>
          <a:xfrm>
            <a:off x="10050324" y="1657351"/>
            <a:ext cx="1532076" cy="248762"/>
          </a:xfrm>
          <a:prstGeom prst="rect">
            <a:avLst/>
          </a:prstGeom>
        </p:spPr>
        <p:txBody>
          <a:bodyPr lIns="0" tIns="0" rIns="0" bIns="0" anchor="ctr"/>
          <a:lstStyle>
            <a:lvl1pPr marL="0" indent="0">
              <a:buNone/>
              <a:defRPr sz="1400" b="1"/>
            </a:lvl1pPr>
          </a:lstStyle>
          <a:p>
            <a:pPr lvl="0"/>
            <a:r>
              <a:rPr lang="en-US" dirty="0"/>
              <a:t>Name</a:t>
            </a:r>
          </a:p>
        </p:txBody>
      </p:sp>
      <p:sp>
        <p:nvSpPr>
          <p:cNvPr id="27" name="Text Placeholder 6">
            <a:extLst>
              <a:ext uri="{FF2B5EF4-FFF2-40B4-BE49-F238E27FC236}">
                <a16:creationId xmlns:a16="http://schemas.microsoft.com/office/drawing/2014/main" id="{A716C9B0-6CF6-4B8B-A264-A976DFB9BAF1}"/>
              </a:ext>
            </a:extLst>
          </p:cNvPr>
          <p:cNvSpPr>
            <a:spLocks noGrp="1"/>
          </p:cNvSpPr>
          <p:nvPr>
            <p:ph type="body" sz="quarter" idx="31" hasCustomPrompt="1"/>
          </p:nvPr>
        </p:nvSpPr>
        <p:spPr>
          <a:xfrm>
            <a:off x="10050324" y="1967619"/>
            <a:ext cx="1532076" cy="248762"/>
          </a:xfrm>
          <a:prstGeom prst="rect">
            <a:avLst/>
          </a:prstGeom>
        </p:spPr>
        <p:txBody>
          <a:bodyPr lIns="0" tIns="0" rIns="0" bIns="0" anchor="ctr"/>
          <a:lstStyle>
            <a:lvl1pPr marL="0" indent="0">
              <a:buNone/>
              <a:defRPr sz="1100" b="0"/>
            </a:lvl1pPr>
          </a:lstStyle>
          <a:p>
            <a:pPr lvl="0"/>
            <a:r>
              <a:rPr lang="en-US" dirty="0"/>
              <a:t>Title</a:t>
            </a:r>
          </a:p>
        </p:txBody>
      </p:sp>
      <p:sp>
        <p:nvSpPr>
          <p:cNvPr id="28" name="Text Placeholder 6">
            <a:extLst>
              <a:ext uri="{FF2B5EF4-FFF2-40B4-BE49-F238E27FC236}">
                <a16:creationId xmlns:a16="http://schemas.microsoft.com/office/drawing/2014/main" id="{0F7E0286-F5F6-425F-BC53-6853F9539689}"/>
              </a:ext>
            </a:extLst>
          </p:cNvPr>
          <p:cNvSpPr>
            <a:spLocks noGrp="1"/>
          </p:cNvSpPr>
          <p:nvPr>
            <p:ph type="body" sz="quarter" idx="32" hasCustomPrompt="1"/>
          </p:nvPr>
        </p:nvSpPr>
        <p:spPr>
          <a:xfrm>
            <a:off x="10050324" y="2277886"/>
            <a:ext cx="1532076" cy="1360663"/>
          </a:xfrm>
          <a:prstGeom prst="rect">
            <a:avLst/>
          </a:prstGeom>
        </p:spPr>
        <p:txBody>
          <a:bodyPr lIns="0" tIns="0" rIns="0" bIns="0" anchor="t"/>
          <a:lstStyle>
            <a:lvl1pPr marL="0" indent="0">
              <a:buNone/>
              <a:defRPr sz="1100" b="0"/>
            </a:lvl1pPr>
          </a:lstStyle>
          <a:p>
            <a:pPr lvl="0"/>
            <a:r>
              <a:rPr lang="en-US" dirty="0"/>
              <a:t>Description</a:t>
            </a:r>
          </a:p>
        </p:txBody>
      </p:sp>
      <p:sp>
        <p:nvSpPr>
          <p:cNvPr id="29" name="Picture Placeholder 2">
            <a:extLst>
              <a:ext uri="{FF2B5EF4-FFF2-40B4-BE49-F238E27FC236}">
                <a16:creationId xmlns:a16="http://schemas.microsoft.com/office/drawing/2014/main" id="{A735EA5E-BB94-4E05-B54B-28C55D560896}"/>
              </a:ext>
            </a:extLst>
          </p:cNvPr>
          <p:cNvSpPr>
            <a:spLocks noGrp="1"/>
          </p:cNvSpPr>
          <p:nvPr>
            <p:ph type="pic" sz="quarter" idx="33"/>
          </p:nvPr>
        </p:nvSpPr>
        <p:spPr>
          <a:xfrm>
            <a:off x="609600" y="3894318"/>
            <a:ext cx="1762125" cy="1981200"/>
          </a:xfrm>
          <a:prstGeom prst="rect">
            <a:avLst/>
          </a:prstGeom>
        </p:spPr>
        <p:txBody>
          <a:bodyPr anchor="ctr"/>
          <a:lstStyle>
            <a:lvl1pPr marL="0" indent="0" algn="ctr">
              <a:buNone/>
              <a:defRPr sz="1800"/>
            </a:lvl1pPr>
          </a:lstStyle>
          <a:p>
            <a:endParaRPr lang="en-US" dirty="0"/>
          </a:p>
        </p:txBody>
      </p:sp>
      <p:sp>
        <p:nvSpPr>
          <p:cNvPr id="30" name="Text Placeholder 6">
            <a:extLst>
              <a:ext uri="{FF2B5EF4-FFF2-40B4-BE49-F238E27FC236}">
                <a16:creationId xmlns:a16="http://schemas.microsoft.com/office/drawing/2014/main" id="{1AFD0BC3-D7AE-4C36-856C-C90D2D7E0EEE}"/>
              </a:ext>
            </a:extLst>
          </p:cNvPr>
          <p:cNvSpPr>
            <a:spLocks noGrp="1"/>
          </p:cNvSpPr>
          <p:nvPr>
            <p:ph type="body" sz="quarter" idx="34" hasCustomPrompt="1"/>
          </p:nvPr>
        </p:nvSpPr>
        <p:spPr>
          <a:xfrm>
            <a:off x="2486025" y="3894319"/>
            <a:ext cx="1532076" cy="248762"/>
          </a:xfrm>
          <a:prstGeom prst="rect">
            <a:avLst/>
          </a:prstGeom>
        </p:spPr>
        <p:txBody>
          <a:bodyPr lIns="0" tIns="0" rIns="0" bIns="0" anchor="ctr"/>
          <a:lstStyle>
            <a:lvl1pPr marL="0" indent="0">
              <a:buNone/>
              <a:defRPr sz="1400" b="1"/>
            </a:lvl1pPr>
          </a:lstStyle>
          <a:p>
            <a:pPr lvl="0"/>
            <a:r>
              <a:rPr lang="en-US" dirty="0"/>
              <a:t>Name</a:t>
            </a:r>
          </a:p>
        </p:txBody>
      </p:sp>
      <p:sp>
        <p:nvSpPr>
          <p:cNvPr id="31" name="Text Placeholder 6">
            <a:extLst>
              <a:ext uri="{FF2B5EF4-FFF2-40B4-BE49-F238E27FC236}">
                <a16:creationId xmlns:a16="http://schemas.microsoft.com/office/drawing/2014/main" id="{E8DD6F34-BF0E-467C-9682-F2EBEA03FFC2}"/>
              </a:ext>
            </a:extLst>
          </p:cNvPr>
          <p:cNvSpPr>
            <a:spLocks noGrp="1"/>
          </p:cNvSpPr>
          <p:nvPr>
            <p:ph type="body" sz="quarter" idx="35" hasCustomPrompt="1"/>
          </p:nvPr>
        </p:nvSpPr>
        <p:spPr>
          <a:xfrm>
            <a:off x="2486025" y="4204587"/>
            <a:ext cx="1532076" cy="248762"/>
          </a:xfrm>
          <a:prstGeom prst="rect">
            <a:avLst/>
          </a:prstGeom>
        </p:spPr>
        <p:txBody>
          <a:bodyPr lIns="0" tIns="0" rIns="0" bIns="0" anchor="ctr"/>
          <a:lstStyle>
            <a:lvl1pPr marL="0" indent="0">
              <a:buNone/>
              <a:defRPr sz="1100" b="0"/>
            </a:lvl1pPr>
          </a:lstStyle>
          <a:p>
            <a:pPr lvl="0"/>
            <a:r>
              <a:rPr lang="en-US" dirty="0"/>
              <a:t>Title</a:t>
            </a:r>
          </a:p>
        </p:txBody>
      </p:sp>
      <p:sp>
        <p:nvSpPr>
          <p:cNvPr id="32" name="Text Placeholder 6">
            <a:extLst>
              <a:ext uri="{FF2B5EF4-FFF2-40B4-BE49-F238E27FC236}">
                <a16:creationId xmlns:a16="http://schemas.microsoft.com/office/drawing/2014/main" id="{56A971BF-A8FE-4431-BEA4-1374E490A0F3}"/>
              </a:ext>
            </a:extLst>
          </p:cNvPr>
          <p:cNvSpPr>
            <a:spLocks noGrp="1"/>
          </p:cNvSpPr>
          <p:nvPr>
            <p:ph type="body" sz="quarter" idx="36" hasCustomPrompt="1"/>
          </p:nvPr>
        </p:nvSpPr>
        <p:spPr>
          <a:xfrm>
            <a:off x="2486025" y="4514854"/>
            <a:ext cx="1532076" cy="1360663"/>
          </a:xfrm>
          <a:prstGeom prst="rect">
            <a:avLst/>
          </a:prstGeom>
        </p:spPr>
        <p:txBody>
          <a:bodyPr lIns="0" tIns="0" rIns="0" bIns="0" anchor="t"/>
          <a:lstStyle>
            <a:lvl1pPr marL="0" indent="0">
              <a:buNone/>
              <a:defRPr sz="1100" b="0"/>
            </a:lvl1pPr>
          </a:lstStyle>
          <a:p>
            <a:pPr lvl="0"/>
            <a:r>
              <a:rPr lang="en-US" dirty="0"/>
              <a:t>Description</a:t>
            </a:r>
          </a:p>
        </p:txBody>
      </p:sp>
      <p:sp>
        <p:nvSpPr>
          <p:cNvPr id="33" name="Picture Placeholder 2">
            <a:extLst>
              <a:ext uri="{FF2B5EF4-FFF2-40B4-BE49-F238E27FC236}">
                <a16:creationId xmlns:a16="http://schemas.microsoft.com/office/drawing/2014/main" id="{D730BC9F-E37F-4ACB-8C53-284CE14EB6B8}"/>
              </a:ext>
            </a:extLst>
          </p:cNvPr>
          <p:cNvSpPr>
            <a:spLocks noGrp="1"/>
          </p:cNvSpPr>
          <p:nvPr>
            <p:ph type="pic" sz="quarter" idx="37"/>
          </p:nvPr>
        </p:nvSpPr>
        <p:spPr>
          <a:xfrm>
            <a:off x="4391750" y="3894318"/>
            <a:ext cx="1762125" cy="1981200"/>
          </a:xfrm>
          <a:prstGeom prst="rect">
            <a:avLst/>
          </a:prstGeom>
        </p:spPr>
        <p:txBody>
          <a:bodyPr anchor="ctr"/>
          <a:lstStyle>
            <a:lvl1pPr marL="0" indent="0" algn="ctr">
              <a:buNone/>
              <a:defRPr sz="1800"/>
            </a:lvl1pPr>
          </a:lstStyle>
          <a:p>
            <a:endParaRPr lang="en-US" dirty="0"/>
          </a:p>
        </p:txBody>
      </p:sp>
      <p:sp>
        <p:nvSpPr>
          <p:cNvPr id="34" name="Text Placeholder 6">
            <a:extLst>
              <a:ext uri="{FF2B5EF4-FFF2-40B4-BE49-F238E27FC236}">
                <a16:creationId xmlns:a16="http://schemas.microsoft.com/office/drawing/2014/main" id="{F0C17144-8044-4C4C-9775-C13D2827152C}"/>
              </a:ext>
            </a:extLst>
          </p:cNvPr>
          <p:cNvSpPr>
            <a:spLocks noGrp="1"/>
          </p:cNvSpPr>
          <p:nvPr>
            <p:ph type="body" sz="quarter" idx="38" hasCustomPrompt="1"/>
          </p:nvPr>
        </p:nvSpPr>
        <p:spPr>
          <a:xfrm>
            <a:off x="6268175" y="3894319"/>
            <a:ext cx="1532076" cy="248762"/>
          </a:xfrm>
          <a:prstGeom prst="rect">
            <a:avLst/>
          </a:prstGeom>
        </p:spPr>
        <p:txBody>
          <a:bodyPr lIns="0" tIns="0" rIns="0" bIns="0" anchor="ctr"/>
          <a:lstStyle>
            <a:lvl1pPr marL="0" indent="0">
              <a:buNone/>
              <a:defRPr sz="1400" b="1"/>
            </a:lvl1pPr>
          </a:lstStyle>
          <a:p>
            <a:pPr lvl="0"/>
            <a:r>
              <a:rPr lang="en-US" dirty="0"/>
              <a:t>Name</a:t>
            </a:r>
          </a:p>
        </p:txBody>
      </p:sp>
      <p:sp>
        <p:nvSpPr>
          <p:cNvPr id="35" name="Text Placeholder 6">
            <a:extLst>
              <a:ext uri="{FF2B5EF4-FFF2-40B4-BE49-F238E27FC236}">
                <a16:creationId xmlns:a16="http://schemas.microsoft.com/office/drawing/2014/main" id="{9FA17642-5A39-4E55-A12A-FD89F028EDF3}"/>
              </a:ext>
            </a:extLst>
          </p:cNvPr>
          <p:cNvSpPr>
            <a:spLocks noGrp="1"/>
          </p:cNvSpPr>
          <p:nvPr>
            <p:ph type="body" sz="quarter" idx="39" hasCustomPrompt="1"/>
          </p:nvPr>
        </p:nvSpPr>
        <p:spPr>
          <a:xfrm>
            <a:off x="6268175" y="4204587"/>
            <a:ext cx="1532076" cy="248762"/>
          </a:xfrm>
          <a:prstGeom prst="rect">
            <a:avLst/>
          </a:prstGeom>
        </p:spPr>
        <p:txBody>
          <a:bodyPr lIns="0" tIns="0" rIns="0" bIns="0" anchor="ctr"/>
          <a:lstStyle>
            <a:lvl1pPr marL="0" indent="0">
              <a:buNone/>
              <a:defRPr sz="1100" b="0"/>
            </a:lvl1pPr>
          </a:lstStyle>
          <a:p>
            <a:pPr lvl="0"/>
            <a:r>
              <a:rPr lang="en-US" dirty="0"/>
              <a:t>Title</a:t>
            </a:r>
          </a:p>
        </p:txBody>
      </p:sp>
      <p:sp>
        <p:nvSpPr>
          <p:cNvPr id="36" name="Text Placeholder 6">
            <a:extLst>
              <a:ext uri="{FF2B5EF4-FFF2-40B4-BE49-F238E27FC236}">
                <a16:creationId xmlns:a16="http://schemas.microsoft.com/office/drawing/2014/main" id="{C18DE424-6C9F-4750-9BE2-4644DF04A57D}"/>
              </a:ext>
            </a:extLst>
          </p:cNvPr>
          <p:cNvSpPr>
            <a:spLocks noGrp="1"/>
          </p:cNvSpPr>
          <p:nvPr>
            <p:ph type="body" sz="quarter" idx="40" hasCustomPrompt="1"/>
          </p:nvPr>
        </p:nvSpPr>
        <p:spPr>
          <a:xfrm>
            <a:off x="6268175" y="4514854"/>
            <a:ext cx="1532076" cy="1360663"/>
          </a:xfrm>
          <a:prstGeom prst="rect">
            <a:avLst/>
          </a:prstGeom>
        </p:spPr>
        <p:txBody>
          <a:bodyPr lIns="0" tIns="0" rIns="0" bIns="0" anchor="t"/>
          <a:lstStyle>
            <a:lvl1pPr marL="0" indent="0">
              <a:buNone/>
              <a:defRPr sz="1100" b="0"/>
            </a:lvl1pPr>
          </a:lstStyle>
          <a:p>
            <a:pPr lvl="0"/>
            <a:r>
              <a:rPr lang="en-US" dirty="0"/>
              <a:t>Description</a:t>
            </a:r>
          </a:p>
        </p:txBody>
      </p:sp>
      <p:sp>
        <p:nvSpPr>
          <p:cNvPr id="37" name="Picture Placeholder 2">
            <a:extLst>
              <a:ext uri="{FF2B5EF4-FFF2-40B4-BE49-F238E27FC236}">
                <a16:creationId xmlns:a16="http://schemas.microsoft.com/office/drawing/2014/main" id="{18B7CE9A-B1AB-49F9-9BDE-E5FF54AD72FC}"/>
              </a:ext>
            </a:extLst>
          </p:cNvPr>
          <p:cNvSpPr>
            <a:spLocks noGrp="1"/>
          </p:cNvSpPr>
          <p:nvPr>
            <p:ph type="pic" sz="quarter" idx="41"/>
          </p:nvPr>
        </p:nvSpPr>
        <p:spPr>
          <a:xfrm>
            <a:off x="8173899" y="3894318"/>
            <a:ext cx="1762125" cy="1981200"/>
          </a:xfrm>
          <a:prstGeom prst="rect">
            <a:avLst/>
          </a:prstGeom>
        </p:spPr>
        <p:txBody>
          <a:bodyPr anchor="ctr"/>
          <a:lstStyle>
            <a:lvl1pPr marL="0" indent="0" algn="ctr">
              <a:buNone/>
              <a:defRPr sz="1800"/>
            </a:lvl1pPr>
          </a:lstStyle>
          <a:p>
            <a:endParaRPr lang="en-US" dirty="0"/>
          </a:p>
        </p:txBody>
      </p:sp>
      <p:sp>
        <p:nvSpPr>
          <p:cNvPr id="38" name="Text Placeholder 6">
            <a:extLst>
              <a:ext uri="{FF2B5EF4-FFF2-40B4-BE49-F238E27FC236}">
                <a16:creationId xmlns:a16="http://schemas.microsoft.com/office/drawing/2014/main" id="{3C7DF91A-34E0-44F6-88D3-AE8713018FD7}"/>
              </a:ext>
            </a:extLst>
          </p:cNvPr>
          <p:cNvSpPr>
            <a:spLocks noGrp="1"/>
          </p:cNvSpPr>
          <p:nvPr>
            <p:ph type="body" sz="quarter" idx="42" hasCustomPrompt="1"/>
          </p:nvPr>
        </p:nvSpPr>
        <p:spPr>
          <a:xfrm>
            <a:off x="10050324" y="3894319"/>
            <a:ext cx="1532076" cy="248762"/>
          </a:xfrm>
          <a:prstGeom prst="rect">
            <a:avLst/>
          </a:prstGeom>
        </p:spPr>
        <p:txBody>
          <a:bodyPr lIns="0" tIns="0" rIns="0" bIns="0" anchor="ctr"/>
          <a:lstStyle>
            <a:lvl1pPr marL="0" indent="0">
              <a:buNone/>
              <a:defRPr sz="1400" b="1"/>
            </a:lvl1pPr>
          </a:lstStyle>
          <a:p>
            <a:pPr lvl="0"/>
            <a:r>
              <a:rPr lang="en-US" dirty="0"/>
              <a:t>Name</a:t>
            </a:r>
          </a:p>
        </p:txBody>
      </p:sp>
      <p:sp>
        <p:nvSpPr>
          <p:cNvPr id="39" name="Text Placeholder 6">
            <a:extLst>
              <a:ext uri="{FF2B5EF4-FFF2-40B4-BE49-F238E27FC236}">
                <a16:creationId xmlns:a16="http://schemas.microsoft.com/office/drawing/2014/main" id="{EFF235DE-DDFA-48DE-BD06-9C16F83BF21E}"/>
              </a:ext>
            </a:extLst>
          </p:cNvPr>
          <p:cNvSpPr>
            <a:spLocks noGrp="1"/>
          </p:cNvSpPr>
          <p:nvPr>
            <p:ph type="body" sz="quarter" idx="43" hasCustomPrompt="1"/>
          </p:nvPr>
        </p:nvSpPr>
        <p:spPr>
          <a:xfrm>
            <a:off x="10050324" y="4204587"/>
            <a:ext cx="1532076" cy="248762"/>
          </a:xfrm>
          <a:prstGeom prst="rect">
            <a:avLst/>
          </a:prstGeom>
        </p:spPr>
        <p:txBody>
          <a:bodyPr lIns="0" tIns="0" rIns="0" bIns="0" anchor="ctr"/>
          <a:lstStyle>
            <a:lvl1pPr marL="0" indent="0">
              <a:buNone/>
              <a:defRPr sz="1100" b="0"/>
            </a:lvl1pPr>
          </a:lstStyle>
          <a:p>
            <a:pPr lvl="0"/>
            <a:r>
              <a:rPr lang="en-US" dirty="0"/>
              <a:t>Title</a:t>
            </a:r>
          </a:p>
        </p:txBody>
      </p:sp>
      <p:sp>
        <p:nvSpPr>
          <p:cNvPr id="40" name="Text Placeholder 6">
            <a:extLst>
              <a:ext uri="{FF2B5EF4-FFF2-40B4-BE49-F238E27FC236}">
                <a16:creationId xmlns:a16="http://schemas.microsoft.com/office/drawing/2014/main" id="{9041B1C7-E7A2-4856-B6AF-C985ADDC2029}"/>
              </a:ext>
            </a:extLst>
          </p:cNvPr>
          <p:cNvSpPr>
            <a:spLocks noGrp="1"/>
          </p:cNvSpPr>
          <p:nvPr>
            <p:ph type="body" sz="quarter" idx="44" hasCustomPrompt="1"/>
          </p:nvPr>
        </p:nvSpPr>
        <p:spPr>
          <a:xfrm>
            <a:off x="10050324" y="4514854"/>
            <a:ext cx="1532076" cy="1360663"/>
          </a:xfrm>
          <a:prstGeom prst="rect">
            <a:avLst/>
          </a:prstGeom>
        </p:spPr>
        <p:txBody>
          <a:bodyPr lIns="0" tIns="0" rIns="0" bIns="0" anchor="t"/>
          <a:lstStyle>
            <a:lvl1pPr marL="0" indent="0">
              <a:buNone/>
              <a:defRPr sz="1100" b="0"/>
            </a:lvl1pPr>
          </a:lstStyle>
          <a:p>
            <a:pPr lvl="0"/>
            <a:r>
              <a:rPr lang="en-US" dirty="0"/>
              <a:t>Description</a:t>
            </a:r>
          </a:p>
        </p:txBody>
      </p:sp>
    </p:spTree>
    <p:extLst>
      <p:ext uri="{BB962C8B-B14F-4D97-AF65-F5344CB8AC3E}">
        <p14:creationId xmlns:p14="http://schemas.microsoft.com/office/powerpoint/2010/main" val="969809089"/>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p15:clr>
            <a:srgbClr val="FBAE40"/>
          </p15:clr>
        </p15:guide>
        <p15:guide id="4" pos="7680">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B43946BE-DD13-42BA-AA41-931468757051}"/>
              </a:ext>
            </a:extLst>
          </p:cNvPr>
          <p:cNvSpPr>
            <a:spLocks noGrp="1"/>
          </p:cNvSpPr>
          <p:nvPr>
            <p:ph type="pic" sz="quarter" idx="10"/>
          </p:nvPr>
        </p:nvSpPr>
        <p:spPr>
          <a:xfrm>
            <a:off x="0" y="0"/>
            <a:ext cx="12192000" cy="5865505"/>
          </a:xfrm>
          <a:prstGeom prst="rect">
            <a:avLst/>
          </a:prstGeom>
        </p:spPr>
        <p:txBody>
          <a:bodyPr anchor="ctr"/>
          <a:lstStyle>
            <a:lvl1pPr marL="0" indent="0" algn="ctr">
              <a:buNone/>
              <a:defRPr sz="1600"/>
            </a:lvl1pPr>
          </a:lstStyle>
          <a:p>
            <a:endParaRPr lang="en-US" dirty="0"/>
          </a:p>
        </p:txBody>
      </p:sp>
      <p:sp>
        <p:nvSpPr>
          <p:cNvPr id="12" name="Footer Placeholder 4">
            <a:extLst>
              <a:ext uri="{FF2B5EF4-FFF2-40B4-BE49-F238E27FC236}">
                <a16:creationId xmlns:a16="http://schemas.microsoft.com/office/drawing/2014/main" id="{E68380B2-CDFC-4814-9B34-151AFD18ED13}"/>
              </a:ext>
            </a:extLst>
          </p:cNvPr>
          <p:cNvSpPr>
            <a:spLocks noGrp="1"/>
          </p:cNvSpPr>
          <p:nvPr>
            <p:ph type="ftr" sz="quarter" idx="3"/>
          </p:nvPr>
        </p:nvSpPr>
        <p:spPr>
          <a:xfrm>
            <a:off x="925649" y="6144577"/>
            <a:ext cx="4114800" cy="365125"/>
          </a:xfrm>
          <a:prstGeom prst="rect">
            <a:avLst/>
          </a:prstGeom>
        </p:spPr>
        <p:txBody>
          <a:bodyPr vert="horz" lIns="91440" tIns="45720" rIns="91440" bIns="45720" rtlCol="0" anchor="ctr"/>
          <a:lstStyle>
            <a:lvl1pPr algn="l">
              <a:defRPr sz="800">
                <a:solidFill>
                  <a:schemeClr val="tx1"/>
                </a:solidFill>
                <a:latin typeface="Arial" panose="020B0604020202020204" pitchFamily="34" charset="0"/>
                <a:cs typeface="Arial" panose="020B0604020202020204" pitchFamily="34" charset="0"/>
              </a:defRPr>
            </a:lvl1pPr>
          </a:lstStyle>
          <a:p>
            <a:r>
              <a:rPr lang="en-US" smtClean="0"/>
              <a:t>HxGN LIVE 2019</a:t>
            </a:r>
            <a:endParaRPr lang="en-US" dirty="0"/>
          </a:p>
        </p:txBody>
      </p:sp>
      <p:sp>
        <p:nvSpPr>
          <p:cNvPr id="13" name="Slide Number Placeholder 5">
            <a:extLst>
              <a:ext uri="{FF2B5EF4-FFF2-40B4-BE49-F238E27FC236}">
                <a16:creationId xmlns:a16="http://schemas.microsoft.com/office/drawing/2014/main" id="{81A2AAC8-EB72-41FA-85CE-14F009D2B203}"/>
              </a:ext>
            </a:extLst>
          </p:cNvPr>
          <p:cNvSpPr>
            <a:spLocks noGrp="1"/>
          </p:cNvSpPr>
          <p:nvPr>
            <p:ph type="sldNum" sz="quarter" idx="4"/>
          </p:nvPr>
        </p:nvSpPr>
        <p:spPr>
          <a:xfrm>
            <a:off x="537029" y="6144577"/>
            <a:ext cx="388620" cy="365125"/>
          </a:xfrm>
          <a:prstGeom prst="rect">
            <a:avLst/>
          </a:prstGeom>
        </p:spPr>
        <p:txBody>
          <a:bodyPr vert="horz" lIns="91440" tIns="45720" rIns="91440" bIns="45720" rtlCol="0" anchor="ctr"/>
          <a:lstStyle>
            <a:lvl1pPr algn="l">
              <a:defRPr sz="800">
                <a:solidFill>
                  <a:schemeClr val="tx1"/>
                </a:solidFill>
                <a:latin typeface="Arial" panose="020B0604020202020204" pitchFamily="34" charset="0"/>
                <a:cs typeface="Arial" panose="020B0604020202020204" pitchFamily="34" charset="0"/>
              </a:defRPr>
            </a:lvl1pPr>
          </a:lstStyle>
          <a:p>
            <a:fld id="{A7AA8B22-FDF6-2048-9CAC-8C55A3435F10}" type="slidenum">
              <a:rPr lang="en-US" smtClean="0"/>
              <a:pPr/>
              <a:t>‹#›</a:t>
            </a:fld>
            <a:endParaRPr lang="en-US" dirty="0"/>
          </a:p>
        </p:txBody>
      </p:sp>
      <p:pic>
        <p:nvPicPr>
          <p:cNvPr id="14" name="Picture 13">
            <a:extLst>
              <a:ext uri="{FF2B5EF4-FFF2-40B4-BE49-F238E27FC236}">
                <a16:creationId xmlns:a16="http://schemas.microsoft.com/office/drawing/2014/main" id="{C172C9E8-6C3D-4957-A97B-7295A4CB4FE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51593" y="6131290"/>
            <a:ext cx="1130808" cy="351868"/>
          </a:xfrm>
          <a:prstGeom prst="rect">
            <a:avLst/>
          </a:prstGeom>
        </p:spPr>
      </p:pic>
      <p:pic>
        <p:nvPicPr>
          <p:cNvPr id="15" name="Picture 14">
            <a:extLst>
              <a:ext uri="{FF2B5EF4-FFF2-40B4-BE49-F238E27FC236}">
                <a16:creationId xmlns:a16="http://schemas.microsoft.com/office/drawing/2014/main" id="{4F01FC8F-E57B-4BD9-A28D-62C776E6BEBE}"/>
              </a:ext>
            </a:extLst>
          </p:cNvPr>
          <p:cNvPicPr>
            <a:picLocks noChangeAspect="1"/>
          </p:cNvPicPr>
          <p:nvPr userDrawn="1"/>
        </p:nvPicPr>
        <p:blipFill rotWithShape="1">
          <a:blip r:embed="rId3"/>
          <a:srcRect b="60978"/>
          <a:stretch/>
        </p:blipFill>
        <p:spPr>
          <a:xfrm>
            <a:off x="0" y="6775487"/>
            <a:ext cx="12192000" cy="82513"/>
          </a:xfrm>
          <a:prstGeom prst="rect">
            <a:avLst/>
          </a:prstGeom>
        </p:spPr>
      </p:pic>
    </p:spTree>
    <p:extLst>
      <p:ext uri="{BB962C8B-B14F-4D97-AF65-F5344CB8AC3E}">
        <p14:creationId xmlns:p14="http://schemas.microsoft.com/office/powerpoint/2010/main" val="160422140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36DC452C-FDC3-4240-84F6-59CE6FDC1A10}"/>
              </a:ext>
            </a:extLst>
          </p:cNvPr>
          <p:cNvSpPr>
            <a:spLocks noGrp="1"/>
          </p:cNvSpPr>
          <p:nvPr>
            <p:ph type="ftr" sz="quarter" idx="10"/>
          </p:nvPr>
        </p:nvSpPr>
        <p:spPr/>
        <p:txBody>
          <a:bodyPr/>
          <a:lstStyle/>
          <a:p>
            <a:r>
              <a:rPr lang="en-US" smtClean="0"/>
              <a:t>HxGN LIVE 2019</a:t>
            </a:r>
            <a:endParaRPr lang="en-US" dirty="0"/>
          </a:p>
        </p:txBody>
      </p:sp>
      <p:sp>
        <p:nvSpPr>
          <p:cNvPr id="4" name="Slide Number Placeholder 3">
            <a:extLst>
              <a:ext uri="{FF2B5EF4-FFF2-40B4-BE49-F238E27FC236}">
                <a16:creationId xmlns:a16="http://schemas.microsoft.com/office/drawing/2014/main" id="{2EA0ADB9-58C5-084B-AF44-8B19FB872DBA}"/>
              </a:ext>
            </a:extLst>
          </p:cNvPr>
          <p:cNvSpPr>
            <a:spLocks noGrp="1"/>
          </p:cNvSpPr>
          <p:nvPr>
            <p:ph type="sldNum" sz="quarter" idx="11"/>
          </p:nvPr>
        </p:nvSpPr>
        <p:spPr/>
        <p:txBody>
          <a:bodyPr/>
          <a:lstStyle/>
          <a:p>
            <a:fld id="{A7AA8B22-FDF6-2048-9CAC-8C55A3435F10}" type="slidenum">
              <a:rPr lang="en-US" smtClean="0"/>
              <a:pPr/>
              <a:t>‹#›</a:t>
            </a:fld>
            <a:endParaRPr lang="en-US" dirty="0"/>
          </a:p>
        </p:txBody>
      </p:sp>
      <p:pic>
        <p:nvPicPr>
          <p:cNvPr id="5" name="Picture 4">
            <a:extLst>
              <a:ext uri="{FF2B5EF4-FFF2-40B4-BE49-F238E27FC236}">
                <a16:creationId xmlns:a16="http://schemas.microsoft.com/office/drawing/2014/main" id="{74054989-70C9-CB4B-A263-25DC9CE670F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51593" y="6131290"/>
            <a:ext cx="1130808" cy="351868"/>
          </a:xfrm>
          <a:prstGeom prst="rect">
            <a:avLst/>
          </a:prstGeom>
        </p:spPr>
      </p:pic>
    </p:spTree>
    <p:extLst>
      <p:ext uri="{BB962C8B-B14F-4D97-AF65-F5344CB8AC3E}">
        <p14:creationId xmlns:p14="http://schemas.microsoft.com/office/powerpoint/2010/main" val="354689021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Quotation / Image Lef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72A76D2-0A07-4012-9496-0C6FC98C1861}"/>
              </a:ext>
            </a:extLst>
          </p:cNvPr>
          <p:cNvSpPr/>
          <p:nvPr userDrawn="1"/>
        </p:nvSpPr>
        <p:spPr>
          <a:xfrm>
            <a:off x="-1" y="0"/>
            <a:ext cx="12192001" cy="6860633"/>
          </a:xfrm>
          <a:prstGeom prst="rect">
            <a:avLst/>
          </a:prstGeom>
          <a:gradFill flip="none" rotWithShape="1">
            <a:gsLst>
              <a:gs pos="75000">
                <a:srgbClr val="0F5F7E"/>
              </a:gs>
              <a:gs pos="35000">
                <a:schemeClr val="accent1"/>
              </a:gs>
            </a:gsLst>
            <a:lin ang="4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Picture Placeholder 16">
            <a:extLst>
              <a:ext uri="{FF2B5EF4-FFF2-40B4-BE49-F238E27FC236}">
                <a16:creationId xmlns:a16="http://schemas.microsoft.com/office/drawing/2014/main" id="{BA524A99-4FA6-4820-961E-79896EC97AE5}"/>
              </a:ext>
            </a:extLst>
          </p:cNvPr>
          <p:cNvSpPr>
            <a:spLocks noGrp="1"/>
          </p:cNvSpPr>
          <p:nvPr>
            <p:ph type="pic" sz="quarter" idx="12"/>
          </p:nvPr>
        </p:nvSpPr>
        <p:spPr>
          <a:xfrm>
            <a:off x="-1" y="0"/>
            <a:ext cx="7461775" cy="6860633"/>
          </a:xfrm>
          <a:custGeom>
            <a:avLst/>
            <a:gdLst>
              <a:gd name="connsiteX0" fmla="*/ 0 w 6927273"/>
              <a:gd name="connsiteY0" fmla="*/ 0 h 6858000"/>
              <a:gd name="connsiteX1" fmla="*/ 6927273 w 6927273"/>
              <a:gd name="connsiteY1" fmla="*/ 0 h 6858000"/>
              <a:gd name="connsiteX2" fmla="*/ 6927273 w 6927273"/>
              <a:gd name="connsiteY2" fmla="*/ 6858000 h 6858000"/>
              <a:gd name="connsiteX3" fmla="*/ 0 w 6927273"/>
              <a:gd name="connsiteY3" fmla="*/ 6858000 h 6858000"/>
              <a:gd name="connsiteX4" fmla="*/ 0 w 6927273"/>
              <a:gd name="connsiteY4" fmla="*/ 0 h 6858000"/>
              <a:gd name="connsiteX0" fmla="*/ 0 w 6927273"/>
              <a:gd name="connsiteY0" fmla="*/ 0 h 6858000"/>
              <a:gd name="connsiteX1" fmla="*/ 6927273 w 6927273"/>
              <a:gd name="connsiteY1" fmla="*/ 0 h 6858000"/>
              <a:gd name="connsiteX2" fmla="*/ 4122290 w 6927273"/>
              <a:gd name="connsiteY2" fmla="*/ 6845643 h 6858000"/>
              <a:gd name="connsiteX3" fmla="*/ 0 w 6927273"/>
              <a:gd name="connsiteY3" fmla="*/ 6858000 h 6858000"/>
              <a:gd name="connsiteX4" fmla="*/ 0 w 6927273"/>
              <a:gd name="connsiteY4" fmla="*/ 0 h 6858000"/>
              <a:gd name="connsiteX0" fmla="*/ 0 w 8261397"/>
              <a:gd name="connsiteY0" fmla="*/ 0 h 6858000"/>
              <a:gd name="connsiteX1" fmla="*/ 8261397 w 8261397"/>
              <a:gd name="connsiteY1" fmla="*/ 14990 h 6858000"/>
              <a:gd name="connsiteX2" fmla="*/ 4122290 w 8261397"/>
              <a:gd name="connsiteY2" fmla="*/ 6845643 h 6858000"/>
              <a:gd name="connsiteX3" fmla="*/ 0 w 8261397"/>
              <a:gd name="connsiteY3" fmla="*/ 6858000 h 6858000"/>
              <a:gd name="connsiteX4" fmla="*/ 0 w 8261397"/>
              <a:gd name="connsiteY4" fmla="*/ 0 h 6858000"/>
              <a:gd name="connsiteX0" fmla="*/ 0 w 8261397"/>
              <a:gd name="connsiteY0" fmla="*/ 0 h 6860633"/>
              <a:gd name="connsiteX1" fmla="*/ 8261397 w 8261397"/>
              <a:gd name="connsiteY1" fmla="*/ 14990 h 6860633"/>
              <a:gd name="connsiteX2" fmla="*/ 5336493 w 8261397"/>
              <a:gd name="connsiteY2" fmla="*/ 6860633 h 6860633"/>
              <a:gd name="connsiteX3" fmla="*/ 0 w 8261397"/>
              <a:gd name="connsiteY3" fmla="*/ 6858000 h 6860633"/>
              <a:gd name="connsiteX4" fmla="*/ 0 w 8261397"/>
              <a:gd name="connsiteY4" fmla="*/ 0 h 6860633"/>
              <a:gd name="connsiteX0" fmla="*/ 0 w 8291377"/>
              <a:gd name="connsiteY0" fmla="*/ 0 h 6860633"/>
              <a:gd name="connsiteX1" fmla="*/ 8291377 w 8291377"/>
              <a:gd name="connsiteY1" fmla="*/ 0 h 6860633"/>
              <a:gd name="connsiteX2" fmla="*/ 5336493 w 8291377"/>
              <a:gd name="connsiteY2" fmla="*/ 6860633 h 6860633"/>
              <a:gd name="connsiteX3" fmla="*/ 0 w 8291377"/>
              <a:gd name="connsiteY3" fmla="*/ 6858000 h 6860633"/>
              <a:gd name="connsiteX4" fmla="*/ 0 w 8291377"/>
              <a:gd name="connsiteY4" fmla="*/ 0 h 68606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1377" h="6860633">
                <a:moveTo>
                  <a:pt x="0" y="0"/>
                </a:moveTo>
                <a:lnTo>
                  <a:pt x="8291377" y="0"/>
                </a:lnTo>
                <a:lnTo>
                  <a:pt x="5336493" y="6860633"/>
                </a:lnTo>
                <a:lnTo>
                  <a:pt x="0" y="6858000"/>
                </a:lnTo>
                <a:lnTo>
                  <a:pt x="0" y="0"/>
                </a:lnTo>
                <a:close/>
              </a:path>
            </a:pathLst>
          </a:custGeom>
          <a:solidFill>
            <a:schemeClr val="bg1">
              <a:alpha val="8000"/>
            </a:schemeClr>
          </a:solidFill>
        </p:spPr>
        <p:txBody>
          <a:bodyPr anchor="ctr"/>
          <a:lstStyle>
            <a:lvl1pPr marL="0" indent="0" algn="ctr">
              <a:buNone/>
              <a:defRPr sz="1800">
                <a:solidFill>
                  <a:schemeClr val="bg1"/>
                </a:solidFill>
              </a:defRPr>
            </a:lvl1pPr>
          </a:lstStyle>
          <a:p>
            <a:endParaRPr lang="en-US" dirty="0"/>
          </a:p>
        </p:txBody>
      </p:sp>
      <p:pic>
        <p:nvPicPr>
          <p:cNvPr id="9" name="Picture 8">
            <a:extLst>
              <a:ext uri="{FF2B5EF4-FFF2-40B4-BE49-F238E27FC236}">
                <a16:creationId xmlns:a16="http://schemas.microsoft.com/office/drawing/2014/main" id="{A862A3A3-75F9-4D65-A08C-6B24054712C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51593" y="6131290"/>
            <a:ext cx="1141314" cy="351868"/>
          </a:xfrm>
          <a:prstGeom prst="rect">
            <a:avLst/>
          </a:prstGeom>
        </p:spPr>
      </p:pic>
      <p:sp>
        <p:nvSpPr>
          <p:cNvPr id="10" name="Text Placeholder 6">
            <a:extLst>
              <a:ext uri="{FF2B5EF4-FFF2-40B4-BE49-F238E27FC236}">
                <a16:creationId xmlns:a16="http://schemas.microsoft.com/office/drawing/2014/main" id="{60486239-718B-45BB-8FEC-96658F65BCE2}"/>
              </a:ext>
            </a:extLst>
          </p:cNvPr>
          <p:cNvSpPr>
            <a:spLocks noGrp="1"/>
          </p:cNvSpPr>
          <p:nvPr>
            <p:ph type="body" sz="quarter" idx="11"/>
          </p:nvPr>
        </p:nvSpPr>
        <p:spPr>
          <a:xfrm>
            <a:off x="7634514" y="2820029"/>
            <a:ext cx="3947886" cy="2313463"/>
          </a:xfrm>
          <a:prstGeom prst="rect">
            <a:avLst/>
          </a:prstGeom>
        </p:spPr>
        <p:txBody>
          <a:bodyPr/>
          <a:lstStyle>
            <a:lvl1pPr marL="0" indent="0">
              <a:buNone/>
              <a:defRPr sz="1800" b="1" i="0">
                <a:solidFill>
                  <a:schemeClr val="bg1"/>
                </a:solidFill>
                <a:latin typeface="Arial" panose="020B0604020202020204" pitchFamily="34" charset="0"/>
                <a:cs typeface="Arial" panose="020B0604020202020204" pitchFamily="34" charset="0"/>
              </a:defRPr>
            </a:lvl1pPr>
            <a:lvl2pPr marL="457200" indent="0">
              <a:buNone/>
              <a:defRPr b="0" i="0">
                <a:solidFill>
                  <a:schemeClr val="tx1"/>
                </a:solidFill>
                <a:latin typeface="Arial" panose="020B0604020202020204" pitchFamily="34" charset="0"/>
                <a:cs typeface="Arial" panose="020B0604020202020204" pitchFamily="34" charset="0"/>
              </a:defRPr>
            </a:lvl2pPr>
            <a:lvl3pPr marL="914400" indent="0">
              <a:buNone/>
              <a:defRPr b="0" i="0">
                <a:solidFill>
                  <a:schemeClr val="tx1"/>
                </a:solidFill>
                <a:latin typeface="Arial" panose="020B0604020202020204" pitchFamily="34" charset="0"/>
                <a:cs typeface="Arial" panose="020B0604020202020204" pitchFamily="34" charset="0"/>
              </a:defRPr>
            </a:lvl3pPr>
            <a:lvl4pPr marL="1371600" indent="0">
              <a:buNone/>
              <a:defRPr b="0" i="0">
                <a:solidFill>
                  <a:schemeClr val="tx1"/>
                </a:solidFill>
                <a:latin typeface="Arial" panose="020B0604020202020204" pitchFamily="34" charset="0"/>
                <a:cs typeface="Arial" panose="020B0604020202020204" pitchFamily="34" charset="0"/>
              </a:defRPr>
            </a:lvl4pPr>
            <a:lvl5pPr marL="1828800" indent="0">
              <a:buNone/>
              <a:defRPr b="0" i="0">
                <a:solidFill>
                  <a:schemeClr val="tx1"/>
                </a:solidFill>
                <a:latin typeface="Arial" panose="020B0604020202020204" pitchFamily="34" charset="0"/>
                <a:cs typeface="Arial" panose="020B0604020202020204" pitchFamily="34" charset="0"/>
              </a:defRPr>
            </a:lvl5pPr>
          </a:lstStyle>
          <a:p>
            <a:pPr lvl="0"/>
            <a:r>
              <a:rPr lang="en-US" dirty="0"/>
              <a:t>Edit Master text styles</a:t>
            </a:r>
          </a:p>
        </p:txBody>
      </p:sp>
      <p:sp>
        <p:nvSpPr>
          <p:cNvPr id="11" name="Freeform 6">
            <a:extLst>
              <a:ext uri="{FF2B5EF4-FFF2-40B4-BE49-F238E27FC236}">
                <a16:creationId xmlns:a16="http://schemas.microsoft.com/office/drawing/2014/main" id="{714578F8-3070-4D38-9653-6B7AD2BDD031}"/>
              </a:ext>
            </a:extLst>
          </p:cNvPr>
          <p:cNvSpPr>
            <a:spLocks noEditPoints="1"/>
          </p:cNvSpPr>
          <p:nvPr userDrawn="1"/>
        </p:nvSpPr>
        <p:spPr bwMode="auto">
          <a:xfrm>
            <a:off x="7045976" y="2806365"/>
            <a:ext cx="415798" cy="344809"/>
          </a:xfrm>
          <a:custGeom>
            <a:avLst/>
            <a:gdLst>
              <a:gd name="T0" fmla="*/ 694 w 1167"/>
              <a:gd name="T1" fmla="*/ 1006 h 1006"/>
              <a:gd name="T2" fmla="*/ 694 w 1167"/>
              <a:gd name="T3" fmla="*/ 1006 h 1006"/>
              <a:gd name="T4" fmla="*/ 694 w 1167"/>
              <a:gd name="T5" fmla="*/ 562 h 1006"/>
              <a:gd name="T6" fmla="*/ 1043 w 1167"/>
              <a:gd name="T7" fmla="*/ 0 h 1006"/>
              <a:gd name="T8" fmla="*/ 1148 w 1167"/>
              <a:gd name="T9" fmla="*/ 191 h 1006"/>
              <a:gd name="T10" fmla="*/ 934 w 1167"/>
              <a:gd name="T11" fmla="*/ 526 h 1006"/>
              <a:gd name="T12" fmla="*/ 1167 w 1167"/>
              <a:gd name="T13" fmla="*/ 526 h 1006"/>
              <a:gd name="T14" fmla="*/ 1167 w 1167"/>
              <a:gd name="T15" fmla="*/ 1006 h 1006"/>
              <a:gd name="T16" fmla="*/ 694 w 1167"/>
              <a:gd name="T17" fmla="*/ 1006 h 1006"/>
              <a:gd name="T18" fmla="*/ 0 w 1167"/>
              <a:gd name="T19" fmla="*/ 1006 h 1006"/>
              <a:gd name="T20" fmla="*/ 0 w 1167"/>
              <a:gd name="T21" fmla="*/ 1006 h 1006"/>
              <a:gd name="T22" fmla="*/ 0 w 1167"/>
              <a:gd name="T23" fmla="*/ 562 h 1006"/>
              <a:gd name="T24" fmla="*/ 342 w 1167"/>
              <a:gd name="T25" fmla="*/ 0 h 1006"/>
              <a:gd name="T26" fmla="*/ 448 w 1167"/>
              <a:gd name="T27" fmla="*/ 191 h 1006"/>
              <a:gd name="T28" fmla="*/ 234 w 1167"/>
              <a:gd name="T29" fmla="*/ 526 h 1006"/>
              <a:gd name="T30" fmla="*/ 471 w 1167"/>
              <a:gd name="T31" fmla="*/ 526 h 1006"/>
              <a:gd name="T32" fmla="*/ 471 w 1167"/>
              <a:gd name="T33" fmla="*/ 1006 h 1006"/>
              <a:gd name="T34" fmla="*/ 0 w 1167"/>
              <a:gd name="T35" fmla="*/ 1006 h 10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67" h="1006">
                <a:moveTo>
                  <a:pt x="694" y="1006"/>
                </a:moveTo>
                <a:lnTo>
                  <a:pt x="694" y="1006"/>
                </a:lnTo>
                <a:lnTo>
                  <a:pt x="694" y="562"/>
                </a:lnTo>
                <a:cubicBezTo>
                  <a:pt x="694" y="296"/>
                  <a:pt x="770" y="115"/>
                  <a:pt x="1043" y="0"/>
                </a:cubicBezTo>
                <a:lnTo>
                  <a:pt x="1148" y="191"/>
                </a:lnTo>
                <a:cubicBezTo>
                  <a:pt x="977" y="273"/>
                  <a:pt x="934" y="361"/>
                  <a:pt x="934" y="526"/>
                </a:cubicBezTo>
                <a:lnTo>
                  <a:pt x="1167" y="526"/>
                </a:lnTo>
                <a:lnTo>
                  <a:pt x="1167" y="1006"/>
                </a:lnTo>
                <a:lnTo>
                  <a:pt x="694" y="1006"/>
                </a:lnTo>
                <a:close/>
                <a:moveTo>
                  <a:pt x="0" y="1006"/>
                </a:moveTo>
                <a:lnTo>
                  <a:pt x="0" y="1006"/>
                </a:lnTo>
                <a:lnTo>
                  <a:pt x="0" y="562"/>
                </a:lnTo>
                <a:cubicBezTo>
                  <a:pt x="0" y="296"/>
                  <a:pt x="69" y="115"/>
                  <a:pt x="342" y="0"/>
                </a:cubicBezTo>
                <a:lnTo>
                  <a:pt x="448" y="191"/>
                </a:lnTo>
                <a:cubicBezTo>
                  <a:pt x="277" y="273"/>
                  <a:pt x="234" y="361"/>
                  <a:pt x="234" y="526"/>
                </a:cubicBezTo>
                <a:lnTo>
                  <a:pt x="471" y="526"/>
                </a:lnTo>
                <a:lnTo>
                  <a:pt x="471" y="1006"/>
                </a:lnTo>
                <a:lnTo>
                  <a:pt x="0" y="1006"/>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Tree>
    <p:extLst>
      <p:ext uri="{BB962C8B-B14F-4D97-AF65-F5344CB8AC3E}">
        <p14:creationId xmlns:p14="http://schemas.microsoft.com/office/powerpoint/2010/main" val="397601373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Quotation / Image RIgh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586F9F-5BA4-A74E-AAFE-C4A4B340DE72}"/>
              </a:ext>
            </a:extLst>
          </p:cNvPr>
          <p:cNvSpPr/>
          <p:nvPr userDrawn="1"/>
        </p:nvSpPr>
        <p:spPr>
          <a:xfrm>
            <a:off x="-1" y="0"/>
            <a:ext cx="12192001" cy="6860633"/>
          </a:xfrm>
          <a:prstGeom prst="rect">
            <a:avLst/>
          </a:prstGeom>
          <a:gradFill flip="none" rotWithShape="1">
            <a:gsLst>
              <a:gs pos="72000">
                <a:srgbClr val="0F5F7E"/>
              </a:gs>
              <a:gs pos="24000">
                <a:schemeClr val="accent1"/>
              </a:gs>
            </a:gsLst>
            <a:lin ang="4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Picture Placeholder 16">
            <a:extLst>
              <a:ext uri="{FF2B5EF4-FFF2-40B4-BE49-F238E27FC236}">
                <a16:creationId xmlns:a16="http://schemas.microsoft.com/office/drawing/2014/main" id="{BA524A99-4FA6-4820-961E-79896EC97AE5}"/>
              </a:ext>
            </a:extLst>
          </p:cNvPr>
          <p:cNvSpPr>
            <a:spLocks noGrp="1"/>
          </p:cNvSpPr>
          <p:nvPr>
            <p:ph type="pic" sz="quarter" idx="12"/>
          </p:nvPr>
        </p:nvSpPr>
        <p:spPr>
          <a:xfrm flipH="1">
            <a:off x="4730225" y="0"/>
            <a:ext cx="7461775" cy="6860633"/>
          </a:xfrm>
          <a:custGeom>
            <a:avLst/>
            <a:gdLst>
              <a:gd name="connsiteX0" fmla="*/ 0 w 6927273"/>
              <a:gd name="connsiteY0" fmla="*/ 0 h 6858000"/>
              <a:gd name="connsiteX1" fmla="*/ 6927273 w 6927273"/>
              <a:gd name="connsiteY1" fmla="*/ 0 h 6858000"/>
              <a:gd name="connsiteX2" fmla="*/ 6927273 w 6927273"/>
              <a:gd name="connsiteY2" fmla="*/ 6858000 h 6858000"/>
              <a:gd name="connsiteX3" fmla="*/ 0 w 6927273"/>
              <a:gd name="connsiteY3" fmla="*/ 6858000 h 6858000"/>
              <a:gd name="connsiteX4" fmla="*/ 0 w 6927273"/>
              <a:gd name="connsiteY4" fmla="*/ 0 h 6858000"/>
              <a:gd name="connsiteX0" fmla="*/ 0 w 6927273"/>
              <a:gd name="connsiteY0" fmla="*/ 0 h 6858000"/>
              <a:gd name="connsiteX1" fmla="*/ 6927273 w 6927273"/>
              <a:gd name="connsiteY1" fmla="*/ 0 h 6858000"/>
              <a:gd name="connsiteX2" fmla="*/ 4122290 w 6927273"/>
              <a:gd name="connsiteY2" fmla="*/ 6845643 h 6858000"/>
              <a:gd name="connsiteX3" fmla="*/ 0 w 6927273"/>
              <a:gd name="connsiteY3" fmla="*/ 6858000 h 6858000"/>
              <a:gd name="connsiteX4" fmla="*/ 0 w 6927273"/>
              <a:gd name="connsiteY4" fmla="*/ 0 h 6858000"/>
              <a:gd name="connsiteX0" fmla="*/ 0 w 8261397"/>
              <a:gd name="connsiteY0" fmla="*/ 0 h 6858000"/>
              <a:gd name="connsiteX1" fmla="*/ 8261397 w 8261397"/>
              <a:gd name="connsiteY1" fmla="*/ 14990 h 6858000"/>
              <a:gd name="connsiteX2" fmla="*/ 4122290 w 8261397"/>
              <a:gd name="connsiteY2" fmla="*/ 6845643 h 6858000"/>
              <a:gd name="connsiteX3" fmla="*/ 0 w 8261397"/>
              <a:gd name="connsiteY3" fmla="*/ 6858000 h 6858000"/>
              <a:gd name="connsiteX4" fmla="*/ 0 w 8261397"/>
              <a:gd name="connsiteY4" fmla="*/ 0 h 6858000"/>
              <a:gd name="connsiteX0" fmla="*/ 0 w 8261397"/>
              <a:gd name="connsiteY0" fmla="*/ 0 h 6860633"/>
              <a:gd name="connsiteX1" fmla="*/ 8261397 w 8261397"/>
              <a:gd name="connsiteY1" fmla="*/ 14990 h 6860633"/>
              <a:gd name="connsiteX2" fmla="*/ 5336493 w 8261397"/>
              <a:gd name="connsiteY2" fmla="*/ 6860633 h 6860633"/>
              <a:gd name="connsiteX3" fmla="*/ 0 w 8261397"/>
              <a:gd name="connsiteY3" fmla="*/ 6858000 h 6860633"/>
              <a:gd name="connsiteX4" fmla="*/ 0 w 8261397"/>
              <a:gd name="connsiteY4" fmla="*/ 0 h 6860633"/>
              <a:gd name="connsiteX0" fmla="*/ 0 w 8291377"/>
              <a:gd name="connsiteY0" fmla="*/ 0 h 6860633"/>
              <a:gd name="connsiteX1" fmla="*/ 8291377 w 8291377"/>
              <a:gd name="connsiteY1" fmla="*/ 0 h 6860633"/>
              <a:gd name="connsiteX2" fmla="*/ 5336493 w 8291377"/>
              <a:gd name="connsiteY2" fmla="*/ 6860633 h 6860633"/>
              <a:gd name="connsiteX3" fmla="*/ 0 w 8291377"/>
              <a:gd name="connsiteY3" fmla="*/ 6858000 h 6860633"/>
              <a:gd name="connsiteX4" fmla="*/ 0 w 8291377"/>
              <a:gd name="connsiteY4" fmla="*/ 0 h 68606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1377" h="6860633">
                <a:moveTo>
                  <a:pt x="0" y="0"/>
                </a:moveTo>
                <a:lnTo>
                  <a:pt x="8291377" y="0"/>
                </a:lnTo>
                <a:lnTo>
                  <a:pt x="5336493" y="6860633"/>
                </a:lnTo>
                <a:lnTo>
                  <a:pt x="0" y="6858000"/>
                </a:lnTo>
                <a:lnTo>
                  <a:pt x="0" y="0"/>
                </a:lnTo>
                <a:close/>
              </a:path>
            </a:pathLst>
          </a:custGeom>
          <a:solidFill>
            <a:schemeClr val="bg1">
              <a:alpha val="8000"/>
            </a:schemeClr>
          </a:solidFill>
        </p:spPr>
        <p:txBody>
          <a:bodyPr anchor="ctr"/>
          <a:lstStyle>
            <a:lvl1pPr marL="0" indent="0" algn="ctr">
              <a:buNone/>
              <a:defRPr sz="1800">
                <a:solidFill>
                  <a:schemeClr val="bg1"/>
                </a:solidFill>
              </a:defRPr>
            </a:lvl1pPr>
          </a:lstStyle>
          <a:p>
            <a:endParaRPr lang="en-US" dirty="0"/>
          </a:p>
        </p:txBody>
      </p:sp>
      <p:pic>
        <p:nvPicPr>
          <p:cNvPr id="9" name="Picture 8">
            <a:extLst>
              <a:ext uri="{FF2B5EF4-FFF2-40B4-BE49-F238E27FC236}">
                <a16:creationId xmlns:a16="http://schemas.microsoft.com/office/drawing/2014/main" id="{A862A3A3-75F9-4D65-A08C-6B24054712C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51593" y="6131290"/>
            <a:ext cx="1141314" cy="351868"/>
          </a:xfrm>
          <a:prstGeom prst="rect">
            <a:avLst/>
          </a:prstGeom>
        </p:spPr>
      </p:pic>
      <p:sp>
        <p:nvSpPr>
          <p:cNvPr id="10" name="Text Placeholder 6">
            <a:extLst>
              <a:ext uri="{FF2B5EF4-FFF2-40B4-BE49-F238E27FC236}">
                <a16:creationId xmlns:a16="http://schemas.microsoft.com/office/drawing/2014/main" id="{60486239-718B-45BB-8FEC-96658F65BCE2}"/>
              </a:ext>
            </a:extLst>
          </p:cNvPr>
          <p:cNvSpPr>
            <a:spLocks noGrp="1"/>
          </p:cNvSpPr>
          <p:nvPr>
            <p:ph type="body" sz="quarter" idx="11"/>
          </p:nvPr>
        </p:nvSpPr>
        <p:spPr>
          <a:xfrm>
            <a:off x="1187631" y="2820029"/>
            <a:ext cx="3947886" cy="2313463"/>
          </a:xfrm>
          <a:prstGeom prst="rect">
            <a:avLst/>
          </a:prstGeom>
        </p:spPr>
        <p:txBody>
          <a:bodyPr/>
          <a:lstStyle>
            <a:lvl1pPr marL="0" indent="0">
              <a:buNone/>
              <a:defRPr sz="1800" b="1" i="0">
                <a:solidFill>
                  <a:schemeClr val="bg1"/>
                </a:solidFill>
                <a:latin typeface="Arial" panose="020B0604020202020204" pitchFamily="34" charset="0"/>
                <a:cs typeface="Arial" panose="020B0604020202020204" pitchFamily="34" charset="0"/>
              </a:defRPr>
            </a:lvl1pPr>
            <a:lvl2pPr marL="457200" indent="0">
              <a:buNone/>
              <a:defRPr b="0" i="0">
                <a:solidFill>
                  <a:schemeClr val="tx1"/>
                </a:solidFill>
                <a:latin typeface="Arial" panose="020B0604020202020204" pitchFamily="34" charset="0"/>
                <a:cs typeface="Arial" panose="020B0604020202020204" pitchFamily="34" charset="0"/>
              </a:defRPr>
            </a:lvl2pPr>
            <a:lvl3pPr marL="914400" indent="0">
              <a:buNone/>
              <a:defRPr b="0" i="0">
                <a:solidFill>
                  <a:schemeClr val="tx1"/>
                </a:solidFill>
                <a:latin typeface="Arial" panose="020B0604020202020204" pitchFamily="34" charset="0"/>
                <a:cs typeface="Arial" panose="020B0604020202020204" pitchFamily="34" charset="0"/>
              </a:defRPr>
            </a:lvl3pPr>
            <a:lvl4pPr marL="1371600" indent="0">
              <a:buNone/>
              <a:defRPr b="0" i="0">
                <a:solidFill>
                  <a:schemeClr val="tx1"/>
                </a:solidFill>
                <a:latin typeface="Arial" panose="020B0604020202020204" pitchFamily="34" charset="0"/>
                <a:cs typeface="Arial" panose="020B0604020202020204" pitchFamily="34" charset="0"/>
              </a:defRPr>
            </a:lvl4pPr>
            <a:lvl5pPr marL="1828800" indent="0">
              <a:buNone/>
              <a:defRPr b="0" i="0">
                <a:solidFill>
                  <a:schemeClr val="tx1"/>
                </a:solidFill>
                <a:latin typeface="Arial" panose="020B0604020202020204" pitchFamily="34" charset="0"/>
                <a:cs typeface="Arial" panose="020B0604020202020204" pitchFamily="34" charset="0"/>
              </a:defRPr>
            </a:lvl5pPr>
          </a:lstStyle>
          <a:p>
            <a:pPr lvl="0"/>
            <a:r>
              <a:rPr lang="en-US" dirty="0"/>
              <a:t>Edit Master text styles</a:t>
            </a:r>
          </a:p>
        </p:txBody>
      </p:sp>
      <p:sp>
        <p:nvSpPr>
          <p:cNvPr id="11" name="Freeform 6">
            <a:extLst>
              <a:ext uri="{FF2B5EF4-FFF2-40B4-BE49-F238E27FC236}">
                <a16:creationId xmlns:a16="http://schemas.microsoft.com/office/drawing/2014/main" id="{714578F8-3070-4D38-9653-6B7AD2BDD031}"/>
              </a:ext>
            </a:extLst>
          </p:cNvPr>
          <p:cNvSpPr>
            <a:spLocks noEditPoints="1"/>
          </p:cNvSpPr>
          <p:nvPr userDrawn="1"/>
        </p:nvSpPr>
        <p:spPr bwMode="auto">
          <a:xfrm>
            <a:off x="599093" y="2806365"/>
            <a:ext cx="415798" cy="344809"/>
          </a:xfrm>
          <a:custGeom>
            <a:avLst/>
            <a:gdLst>
              <a:gd name="T0" fmla="*/ 694 w 1167"/>
              <a:gd name="T1" fmla="*/ 1006 h 1006"/>
              <a:gd name="T2" fmla="*/ 694 w 1167"/>
              <a:gd name="T3" fmla="*/ 1006 h 1006"/>
              <a:gd name="T4" fmla="*/ 694 w 1167"/>
              <a:gd name="T5" fmla="*/ 562 h 1006"/>
              <a:gd name="T6" fmla="*/ 1043 w 1167"/>
              <a:gd name="T7" fmla="*/ 0 h 1006"/>
              <a:gd name="T8" fmla="*/ 1148 w 1167"/>
              <a:gd name="T9" fmla="*/ 191 h 1006"/>
              <a:gd name="T10" fmla="*/ 934 w 1167"/>
              <a:gd name="T11" fmla="*/ 526 h 1006"/>
              <a:gd name="T12" fmla="*/ 1167 w 1167"/>
              <a:gd name="T13" fmla="*/ 526 h 1006"/>
              <a:gd name="T14" fmla="*/ 1167 w 1167"/>
              <a:gd name="T15" fmla="*/ 1006 h 1006"/>
              <a:gd name="T16" fmla="*/ 694 w 1167"/>
              <a:gd name="T17" fmla="*/ 1006 h 1006"/>
              <a:gd name="T18" fmla="*/ 0 w 1167"/>
              <a:gd name="T19" fmla="*/ 1006 h 1006"/>
              <a:gd name="T20" fmla="*/ 0 w 1167"/>
              <a:gd name="T21" fmla="*/ 1006 h 1006"/>
              <a:gd name="T22" fmla="*/ 0 w 1167"/>
              <a:gd name="T23" fmla="*/ 562 h 1006"/>
              <a:gd name="T24" fmla="*/ 342 w 1167"/>
              <a:gd name="T25" fmla="*/ 0 h 1006"/>
              <a:gd name="T26" fmla="*/ 448 w 1167"/>
              <a:gd name="T27" fmla="*/ 191 h 1006"/>
              <a:gd name="T28" fmla="*/ 234 w 1167"/>
              <a:gd name="T29" fmla="*/ 526 h 1006"/>
              <a:gd name="T30" fmla="*/ 471 w 1167"/>
              <a:gd name="T31" fmla="*/ 526 h 1006"/>
              <a:gd name="T32" fmla="*/ 471 w 1167"/>
              <a:gd name="T33" fmla="*/ 1006 h 1006"/>
              <a:gd name="T34" fmla="*/ 0 w 1167"/>
              <a:gd name="T35" fmla="*/ 1006 h 10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67" h="1006">
                <a:moveTo>
                  <a:pt x="694" y="1006"/>
                </a:moveTo>
                <a:lnTo>
                  <a:pt x="694" y="1006"/>
                </a:lnTo>
                <a:lnTo>
                  <a:pt x="694" y="562"/>
                </a:lnTo>
                <a:cubicBezTo>
                  <a:pt x="694" y="296"/>
                  <a:pt x="770" y="115"/>
                  <a:pt x="1043" y="0"/>
                </a:cubicBezTo>
                <a:lnTo>
                  <a:pt x="1148" y="191"/>
                </a:lnTo>
                <a:cubicBezTo>
                  <a:pt x="977" y="273"/>
                  <a:pt x="934" y="361"/>
                  <a:pt x="934" y="526"/>
                </a:cubicBezTo>
                <a:lnTo>
                  <a:pt x="1167" y="526"/>
                </a:lnTo>
                <a:lnTo>
                  <a:pt x="1167" y="1006"/>
                </a:lnTo>
                <a:lnTo>
                  <a:pt x="694" y="1006"/>
                </a:lnTo>
                <a:close/>
                <a:moveTo>
                  <a:pt x="0" y="1006"/>
                </a:moveTo>
                <a:lnTo>
                  <a:pt x="0" y="1006"/>
                </a:lnTo>
                <a:lnTo>
                  <a:pt x="0" y="562"/>
                </a:lnTo>
                <a:cubicBezTo>
                  <a:pt x="0" y="296"/>
                  <a:pt x="69" y="115"/>
                  <a:pt x="342" y="0"/>
                </a:cubicBezTo>
                <a:lnTo>
                  <a:pt x="448" y="191"/>
                </a:lnTo>
                <a:cubicBezTo>
                  <a:pt x="277" y="273"/>
                  <a:pt x="234" y="361"/>
                  <a:pt x="234" y="526"/>
                </a:cubicBezTo>
                <a:lnTo>
                  <a:pt x="471" y="526"/>
                </a:lnTo>
                <a:lnTo>
                  <a:pt x="471" y="1006"/>
                </a:lnTo>
                <a:lnTo>
                  <a:pt x="0" y="1006"/>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Tree>
    <p:extLst>
      <p:ext uri="{BB962C8B-B14F-4D97-AF65-F5344CB8AC3E}">
        <p14:creationId xmlns:p14="http://schemas.microsoft.com/office/powerpoint/2010/main" val="25728277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0" name="Footer Placeholder 4">
            <a:extLst>
              <a:ext uri="{FF2B5EF4-FFF2-40B4-BE49-F238E27FC236}">
                <a16:creationId xmlns:a16="http://schemas.microsoft.com/office/drawing/2014/main" id="{6CCDB0E9-CE39-CB40-9757-1DF29AAEC134}"/>
              </a:ext>
            </a:extLst>
          </p:cNvPr>
          <p:cNvSpPr>
            <a:spLocks noGrp="1"/>
          </p:cNvSpPr>
          <p:nvPr>
            <p:ph type="ftr" sz="quarter" idx="3"/>
          </p:nvPr>
        </p:nvSpPr>
        <p:spPr>
          <a:xfrm>
            <a:off x="925649" y="6144577"/>
            <a:ext cx="4114800" cy="365125"/>
          </a:xfrm>
          <a:prstGeom prst="rect">
            <a:avLst/>
          </a:prstGeom>
        </p:spPr>
        <p:txBody>
          <a:bodyPr vert="horz" lIns="91440" tIns="45720" rIns="91440" bIns="45720" rtlCol="0" anchor="ctr"/>
          <a:lstStyle>
            <a:lvl1pPr algn="l">
              <a:defRPr sz="800">
                <a:solidFill>
                  <a:schemeClr val="tx1"/>
                </a:solidFill>
                <a:latin typeface="Arial" panose="020B0604020202020204" pitchFamily="34" charset="0"/>
                <a:cs typeface="Arial" panose="020B0604020202020204" pitchFamily="34" charset="0"/>
              </a:defRPr>
            </a:lvl1pPr>
          </a:lstStyle>
          <a:p>
            <a:r>
              <a:rPr lang="en-US" smtClean="0"/>
              <a:t>HxGN LIVE 2019</a:t>
            </a:r>
            <a:endParaRPr lang="en-US" dirty="0"/>
          </a:p>
        </p:txBody>
      </p:sp>
      <p:sp>
        <p:nvSpPr>
          <p:cNvPr id="13" name="Slide Number Placeholder 5">
            <a:extLst>
              <a:ext uri="{FF2B5EF4-FFF2-40B4-BE49-F238E27FC236}">
                <a16:creationId xmlns:a16="http://schemas.microsoft.com/office/drawing/2014/main" id="{0823757B-CDF5-EF44-866A-E63FE52351A2}"/>
              </a:ext>
            </a:extLst>
          </p:cNvPr>
          <p:cNvSpPr>
            <a:spLocks noGrp="1"/>
          </p:cNvSpPr>
          <p:nvPr>
            <p:ph type="sldNum" sz="quarter" idx="4"/>
          </p:nvPr>
        </p:nvSpPr>
        <p:spPr>
          <a:xfrm>
            <a:off x="537029" y="6144577"/>
            <a:ext cx="388620" cy="365125"/>
          </a:xfrm>
          <a:prstGeom prst="rect">
            <a:avLst/>
          </a:prstGeom>
        </p:spPr>
        <p:txBody>
          <a:bodyPr vert="horz" lIns="91440" tIns="45720" rIns="91440" bIns="45720" rtlCol="0" anchor="ctr"/>
          <a:lstStyle>
            <a:lvl1pPr algn="l">
              <a:defRPr sz="800">
                <a:solidFill>
                  <a:schemeClr val="tx1"/>
                </a:solidFill>
                <a:latin typeface="Arial" panose="020B0604020202020204" pitchFamily="34" charset="0"/>
                <a:cs typeface="Arial" panose="020B0604020202020204" pitchFamily="34" charset="0"/>
              </a:defRPr>
            </a:lvl1pPr>
          </a:lstStyle>
          <a:p>
            <a:fld id="{A7AA8B22-FDF6-2048-9CAC-8C55A3435F10}" type="slidenum">
              <a:rPr lang="en-US" smtClean="0"/>
              <a:pPr/>
              <a:t>‹#›</a:t>
            </a:fld>
            <a:endParaRPr lang="en-US" dirty="0"/>
          </a:p>
        </p:txBody>
      </p:sp>
      <p:pic>
        <p:nvPicPr>
          <p:cNvPr id="14" name="Picture 13">
            <a:extLst>
              <a:ext uri="{FF2B5EF4-FFF2-40B4-BE49-F238E27FC236}">
                <a16:creationId xmlns:a16="http://schemas.microsoft.com/office/drawing/2014/main" id="{2ED47A86-542A-134B-B94E-A2D616E4FF5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51593" y="6131290"/>
            <a:ext cx="1130808" cy="351868"/>
          </a:xfrm>
          <a:prstGeom prst="rect">
            <a:avLst/>
          </a:prstGeom>
        </p:spPr>
      </p:pic>
      <p:pic>
        <p:nvPicPr>
          <p:cNvPr id="16" name="Picture 15">
            <a:extLst>
              <a:ext uri="{FF2B5EF4-FFF2-40B4-BE49-F238E27FC236}">
                <a16:creationId xmlns:a16="http://schemas.microsoft.com/office/drawing/2014/main" id="{0BB48E13-BF51-0D4A-8B4F-1C4C48F4F9B4}"/>
              </a:ext>
            </a:extLst>
          </p:cNvPr>
          <p:cNvPicPr>
            <a:picLocks noChangeAspect="1"/>
          </p:cNvPicPr>
          <p:nvPr userDrawn="1"/>
        </p:nvPicPr>
        <p:blipFill rotWithShape="1">
          <a:blip r:embed="rId3"/>
          <a:srcRect b="60978"/>
          <a:stretch/>
        </p:blipFill>
        <p:spPr>
          <a:xfrm>
            <a:off x="0" y="6775487"/>
            <a:ext cx="12192000" cy="82513"/>
          </a:xfrm>
          <a:prstGeom prst="rect">
            <a:avLst/>
          </a:prstGeom>
        </p:spPr>
      </p:pic>
      <p:sp>
        <p:nvSpPr>
          <p:cNvPr id="3" name="Content Placeholder 2">
            <a:extLst>
              <a:ext uri="{FF2B5EF4-FFF2-40B4-BE49-F238E27FC236}">
                <a16:creationId xmlns:a16="http://schemas.microsoft.com/office/drawing/2014/main" id="{C7C68019-C1C2-40AD-8F21-5C4BC061F219}"/>
              </a:ext>
            </a:extLst>
          </p:cNvPr>
          <p:cNvSpPr>
            <a:spLocks noGrp="1"/>
          </p:cNvSpPr>
          <p:nvPr>
            <p:ph sz="quarter" idx="21" hasCustomPrompt="1"/>
          </p:nvPr>
        </p:nvSpPr>
        <p:spPr>
          <a:xfrm>
            <a:off x="609600" y="1524000"/>
            <a:ext cx="10974388" cy="4354513"/>
          </a:xfrm>
          <a:prstGeom prst="rect">
            <a:avLst/>
          </a:prstGeom>
        </p:spPr>
        <p:txBody>
          <a:bodyPr lIns="0" tIns="0" rIns="0" bIns="0"/>
          <a:lstStyle>
            <a:lvl1pPr marL="182880" indent="-182880">
              <a:buFont typeface="Arial" panose="020B0604020202020204" pitchFamily="34" charset="0"/>
              <a:buChar char="•"/>
              <a:defRPr sz="1600"/>
            </a:lvl1pPr>
            <a:lvl2pPr marL="365760" indent="-182880">
              <a:defRPr sz="1600"/>
            </a:lvl2pPr>
            <a:lvl3pPr marL="548640" marR="0" indent="-18288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400"/>
            </a:lvl3pPr>
            <a:lvl4pPr marL="731520" indent="-182880">
              <a:defRPr sz="1400"/>
            </a:lvl4pPr>
            <a:lvl5pPr marL="914400" indent="-182880">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a:extLst>
              <a:ext uri="{FF2B5EF4-FFF2-40B4-BE49-F238E27FC236}">
                <a16:creationId xmlns:a16="http://schemas.microsoft.com/office/drawing/2014/main" id="{E10BFABE-9EFF-46F7-8FDC-7C0C2C35285C}"/>
              </a:ext>
            </a:extLst>
          </p:cNvPr>
          <p:cNvSpPr>
            <a:spLocks noGrp="1"/>
          </p:cNvSpPr>
          <p:nvPr>
            <p:ph type="title" hasCustomPrompt="1"/>
          </p:nvPr>
        </p:nvSpPr>
        <p:spPr>
          <a:xfrm>
            <a:off x="537029" y="609600"/>
            <a:ext cx="11046589" cy="410233"/>
          </a:xfrm>
          <a:prstGeom prst="rect">
            <a:avLst/>
          </a:prstGeom>
        </p:spPr>
        <p:txBody>
          <a:bodyPr anchor="t">
            <a:noAutofit/>
          </a:bodyPr>
          <a:lstStyle>
            <a:lvl1pPr>
              <a:defRPr sz="2400" b="1" i="0">
                <a:latin typeface="Arial" panose="020B0604020202020204" pitchFamily="34" charset="0"/>
                <a:cs typeface="Arial" panose="020B0604020202020204" pitchFamily="34" charset="0"/>
              </a:defRPr>
            </a:lvl1pPr>
          </a:lstStyle>
          <a:p>
            <a:r>
              <a:rPr lang="en-US" dirty="0"/>
              <a:t>Click to edit master title style</a:t>
            </a:r>
          </a:p>
        </p:txBody>
      </p:sp>
      <p:sp>
        <p:nvSpPr>
          <p:cNvPr id="12" name="Text Placeholder 2">
            <a:extLst>
              <a:ext uri="{FF2B5EF4-FFF2-40B4-BE49-F238E27FC236}">
                <a16:creationId xmlns:a16="http://schemas.microsoft.com/office/drawing/2014/main" id="{A3EF894E-32AC-4EF0-B59B-1B3D6EEF0591}"/>
              </a:ext>
            </a:extLst>
          </p:cNvPr>
          <p:cNvSpPr>
            <a:spLocks noGrp="1"/>
          </p:cNvSpPr>
          <p:nvPr>
            <p:ph type="body" sz="quarter" idx="20" hasCustomPrompt="1"/>
          </p:nvPr>
        </p:nvSpPr>
        <p:spPr>
          <a:xfrm>
            <a:off x="536990" y="1019833"/>
            <a:ext cx="11046589" cy="369332"/>
          </a:xfrm>
          <a:prstGeom prst="rect">
            <a:avLst/>
          </a:prstGeom>
        </p:spPr>
        <p:txBody>
          <a:bodyPr wrap="square">
            <a:spAutoFit/>
          </a:bodyPr>
          <a:lstStyle>
            <a:lvl1pPr marL="0" indent="0">
              <a:buNone/>
              <a:defRPr sz="2000"/>
            </a:lvl1pPr>
          </a:lstStyle>
          <a:p>
            <a:pPr lvl="0"/>
            <a:r>
              <a:rPr lang="en-US" dirty="0"/>
              <a:t>Edit master text styles</a:t>
            </a:r>
            <a:endParaRPr lang="en-GB" dirty="0"/>
          </a:p>
        </p:txBody>
      </p:sp>
    </p:spTree>
    <p:extLst>
      <p:ext uri="{BB962C8B-B14F-4D97-AF65-F5344CB8AC3E}">
        <p14:creationId xmlns:p14="http://schemas.microsoft.com/office/powerpoint/2010/main" val="330835244"/>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userDrawn="1">
          <p15:clr>
            <a:srgbClr val="FBAE40"/>
          </p15:clr>
        </p15:guide>
        <p15:guide id="4" pos="7680" userDrawn="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 Content / Gradient Background">
    <p:bg>
      <p:bgPr>
        <a:gradFill>
          <a:gsLst>
            <a:gs pos="0">
              <a:srgbClr val="0F5F7E"/>
            </a:gs>
            <a:gs pos="100000">
              <a:srgbClr val="008CB1"/>
            </a:gs>
          </a:gsLst>
          <a:lin ang="5400000" scaled="1"/>
        </a:gradFill>
        <a:effectLst/>
      </p:bgPr>
    </p:bg>
    <p:spTree>
      <p:nvGrpSpPr>
        <p:cNvPr id="1" name=""/>
        <p:cNvGrpSpPr/>
        <p:nvPr/>
      </p:nvGrpSpPr>
      <p:grpSpPr>
        <a:xfrm>
          <a:off x="0" y="0"/>
          <a:ext cx="0" cy="0"/>
          <a:chOff x="0" y="0"/>
          <a:chExt cx="0" cy="0"/>
        </a:xfrm>
      </p:grpSpPr>
      <p:sp>
        <p:nvSpPr>
          <p:cNvPr id="17" name="Slide Number Placeholder 5">
            <a:extLst>
              <a:ext uri="{FF2B5EF4-FFF2-40B4-BE49-F238E27FC236}">
                <a16:creationId xmlns:a16="http://schemas.microsoft.com/office/drawing/2014/main" id="{D6C0D815-45AF-D74B-943A-47E3FACCBD5E}"/>
              </a:ext>
            </a:extLst>
          </p:cNvPr>
          <p:cNvSpPr txBox="1">
            <a:spLocks/>
          </p:cNvSpPr>
          <p:nvPr userDrawn="1"/>
        </p:nvSpPr>
        <p:spPr>
          <a:xfrm>
            <a:off x="652460" y="6313046"/>
            <a:ext cx="38232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en-US" sz="800" dirty="0">
              <a:solidFill>
                <a:schemeClr val="bg1"/>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2B2DEB12-1068-7E45-91A7-16BB9589413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51592" y="6133788"/>
            <a:ext cx="1130807" cy="348629"/>
          </a:xfrm>
          <a:prstGeom prst="rect">
            <a:avLst/>
          </a:prstGeom>
        </p:spPr>
      </p:pic>
      <p:sp>
        <p:nvSpPr>
          <p:cNvPr id="28" name="Slide Number Placeholder 5">
            <a:extLst>
              <a:ext uri="{FF2B5EF4-FFF2-40B4-BE49-F238E27FC236}">
                <a16:creationId xmlns:a16="http://schemas.microsoft.com/office/drawing/2014/main" id="{2C628CFD-9C5F-F44F-A2AB-5AE2B4E72551}"/>
              </a:ext>
            </a:extLst>
          </p:cNvPr>
          <p:cNvSpPr>
            <a:spLocks noGrp="1"/>
          </p:cNvSpPr>
          <p:nvPr>
            <p:ph type="sldNum" sz="quarter" idx="4"/>
          </p:nvPr>
        </p:nvSpPr>
        <p:spPr>
          <a:xfrm>
            <a:off x="537029" y="6144577"/>
            <a:ext cx="388620" cy="365125"/>
          </a:xfrm>
          <a:prstGeom prst="rect">
            <a:avLst/>
          </a:prstGeom>
        </p:spPr>
        <p:txBody>
          <a:bodyPr vert="horz" lIns="91440" tIns="45720" rIns="91440" bIns="45720" rtlCol="0" anchor="ctr"/>
          <a:lstStyle>
            <a:lvl1pPr algn="l">
              <a:defRPr sz="800">
                <a:solidFill>
                  <a:schemeClr val="bg1"/>
                </a:solidFill>
                <a:latin typeface="Arial" panose="020B0604020202020204" pitchFamily="34" charset="0"/>
                <a:cs typeface="Arial" panose="020B0604020202020204" pitchFamily="34" charset="0"/>
              </a:defRPr>
            </a:lvl1pPr>
          </a:lstStyle>
          <a:p>
            <a:fld id="{A7AA8B22-FDF6-2048-9CAC-8C55A3435F10}" type="slidenum">
              <a:rPr lang="en-US" smtClean="0"/>
              <a:pPr/>
              <a:t>‹#›</a:t>
            </a:fld>
            <a:endParaRPr lang="en-US" dirty="0"/>
          </a:p>
        </p:txBody>
      </p:sp>
      <p:sp>
        <p:nvSpPr>
          <p:cNvPr id="29" name="Footer Placeholder 4">
            <a:extLst>
              <a:ext uri="{FF2B5EF4-FFF2-40B4-BE49-F238E27FC236}">
                <a16:creationId xmlns:a16="http://schemas.microsoft.com/office/drawing/2014/main" id="{BAD61028-BCAE-1447-A80F-E93D73217B0E}"/>
              </a:ext>
            </a:extLst>
          </p:cNvPr>
          <p:cNvSpPr>
            <a:spLocks noGrp="1"/>
          </p:cNvSpPr>
          <p:nvPr>
            <p:ph type="ftr" sz="quarter" idx="3"/>
          </p:nvPr>
        </p:nvSpPr>
        <p:spPr>
          <a:xfrm>
            <a:off x="925649" y="6144577"/>
            <a:ext cx="4114800" cy="365125"/>
          </a:xfrm>
          <a:prstGeom prst="rect">
            <a:avLst/>
          </a:prstGeom>
        </p:spPr>
        <p:txBody>
          <a:bodyPr vert="horz" lIns="91440" tIns="45720" rIns="91440" bIns="45720" rtlCol="0" anchor="ctr"/>
          <a:lstStyle>
            <a:lvl1pPr algn="l">
              <a:defRPr sz="800">
                <a:solidFill>
                  <a:schemeClr val="bg1"/>
                </a:solidFill>
                <a:latin typeface="Arial" panose="020B0604020202020204" pitchFamily="34" charset="0"/>
                <a:cs typeface="Arial" panose="020B0604020202020204" pitchFamily="34" charset="0"/>
              </a:defRPr>
            </a:lvl1pPr>
          </a:lstStyle>
          <a:p>
            <a:r>
              <a:rPr lang="en-US" smtClean="0"/>
              <a:t>HxGN LIVE 2019</a:t>
            </a:r>
            <a:endParaRPr lang="en-US" dirty="0"/>
          </a:p>
        </p:txBody>
      </p:sp>
      <p:sp>
        <p:nvSpPr>
          <p:cNvPr id="32" name="Text Placeholder 2">
            <a:extLst>
              <a:ext uri="{FF2B5EF4-FFF2-40B4-BE49-F238E27FC236}">
                <a16:creationId xmlns:a16="http://schemas.microsoft.com/office/drawing/2014/main" id="{665EB322-CF2D-FC45-8E49-2FAFD67FD57B}"/>
              </a:ext>
            </a:extLst>
          </p:cNvPr>
          <p:cNvSpPr>
            <a:spLocks noGrp="1"/>
          </p:cNvSpPr>
          <p:nvPr>
            <p:ph type="body" sz="quarter" idx="20"/>
          </p:nvPr>
        </p:nvSpPr>
        <p:spPr>
          <a:xfrm>
            <a:off x="537030" y="1062157"/>
            <a:ext cx="11046550" cy="369332"/>
          </a:xfrm>
          <a:prstGeom prst="rect">
            <a:avLst/>
          </a:prstGeom>
        </p:spPr>
        <p:txBody>
          <a:bodyPr wrap="square">
            <a:spAutoFit/>
          </a:bodyPr>
          <a:lstStyle>
            <a:lvl1pPr marL="0" indent="0">
              <a:buNone/>
              <a:defRPr sz="2000">
                <a:solidFill>
                  <a:schemeClr val="bg1"/>
                </a:solidFill>
              </a:defRPr>
            </a:lvl1pPr>
          </a:lstStyle>
          <a:p>
            <a:pPr lvl="0"/>
            <a:r>
              <a:rPr lang="en-US" dirty="0"/>
              <a:t>Edit Master text styles</a:t>
            </a:r>
            <a:endParaRPr lang="en-GB" dirty="0"/>
          </a:p>
        </p:txBody>
      </p:sp>
      <p:sp>
        <p:nvSpPr>
          <p:cNvPr id="34" name="Title 1">
            <a:extLst>
              <a:ext uri="{FF2B5EF4-FFF2-40B4-BE49-F238E27FC236}">
                <a16:creationId xmlns:a16="http://schemas.microsoft.com/office/drawing/2014/main" id="{5E9C421A-7D7C-7949-BED9-DBB7F0A76ECF}"/>
              </a:ext>
            </a:extLst>
          </p:cNvPr>
          <p:cNvSpPr>
            <a:spLocks noGrp="1"/>
          </p:cNvSpPr>
          <p:nvPr>
            <p:ph type="title"/>
          </p:nvPr>
        </p:nvSpPr>
        <p:spPr>
          <a:xfrm>
            <a:off x="537029" y="609600"/>
            <a:ext cx="11045370" cy="452557"/>
          </a:xfrm>
          <a:prstGeom prst="rect">
            <a:avLst/>
          </a:prstGeom>
        </p:spPr>
        <p:txBody>
          <a:bodyPr anchor="t">
            <a:normAutofit/>
          </a:bodyPr>
          <a:lstStyle>
            <a:lvl1pPr>
              <a:defRPr sz="2400" b="1" i="0">
                <a:solidFill>
                  <a:schemeClr val="bg1"/>
                </a:solidFill>
                <a:latin typeface="Arial" panose="020B0604020202020204" pitchFamily="34" charset="0"/>
                <a:cs typeface="Arial" panose="020B0604020202020204" pitchFamily="34" charset="0"/>
              </a:defRPr>
            </a:lvl1pPr>
          </a:lstStyle>
          <a:p>
            <a:r>
              <a:rPr lang="en-US" dirty="0">
                <a:solidFill>
                  <a:schemeClr val="bg1"/>
                </a:solidFill>
              </a:rPr>
              <a:t>Click to edit Master title style</a:t>
            </a:r>
          </a:p>
        </p:txBody>
      </p:sp>
      <p:pic>
        <p:nvPicPr>
          <p:cNvPr id="13" name="Picture 12">
            <a:extLst>
              <a:ext uri="{FF2B5EF4-FFF2-40B4-BE49-F238E27FC236}">
                <a16:creationId xmlns:a16="http://schemas.microsoft.com/office/drawing/2014/main" id="{D348C86D-6DBA-8346-96AA-3A88604527F5}"/>
              </a:ext>
            </a:extLst>
          </p:cNvPr>
          <p:cNvPicPr>
            <a:picLocks noChangeAspect="1"/>
          </p:cNvPicPr>
          <p:nvPr userDrawn="1"/>
        </p:nvPicPr>
        <p:blipFill rotWithShape="1">
          <a:blip r:embed="rId3"/>
          <a:srcRect b="60978"/>
          <a:stretch/>
        </p:blipFill>
        <p:spPr>
          <a:xfrm>
            <a:off x="0" y="6775487"/>
            <a:ext cx="12192000" cy="82513"/>
          </a:xfrm>
          <a:prstGeom prst="rect">
            <a:avLst/>
          </a:prstGeom>
        </p:spPr>
      </p:pic>
      <p:sp>
        <p:nvSpPr>
          <p:cNvPr id="10" name="Content Placeholder 2">
            <a:extLst>
              <a:ext uri="{FF2B5EF4-FFF2-40B4-BE49-F238E27FC236}">
                <a16:creationId xmlns:a16="http://schemas.microsoft.com/office/drawing/2014/main" id="{BEFCECC4-B5AA-4145-9A16-C690CA0F2E91}"/>
              </a:ext>
            </a:extLst>
          </p:cNvPr>
          <p:cNvSpPr>
            <a:spLocks noGrp="1"/>
          </p:cNvSpPr>
          <p:nvPr>
            <p:ph sz="quarter" idx="21" hasCustomPrompt="1"/>
          </p:nvPr>
        </p:nvSpPr>
        <p:spPr>
          <a:xfrm>
            <a:off x="609600" y="1524000"/>
            <a:ext cx="10974388" cy="4354513"/>
          </a:xfrm>
          <a:prstGeom prst="rect">
            <a:avLst/>
          </a:prstGeom>
        </p:spPr>
        <p:txBody>
          <a:bodyPr lIns="0" tIns="0" rIns="0" bIns="0"/>
          <a:lstStyle>
            <a:lvl1pPr marL="182880" indent="-182880">
              <a:buFont typeface="Arial" panose="020B0604020202020204" pitchFamily="34" charset="0"/>
              <a:buChar char="•"/>
              <a:defRPr sz="1600">
                <a:solidFill>
                  <a:schemeClr val="bg1"/>
                </a:solidFill>
              </a:defRPr>
            </a:lvl1pPr>
            <a:lvl2pPr marL="365760" indent="-182880">
              <a:defRPr sz="1400">
                <a:solidFill>
                  <a:schemeClr val="bg1"/>
                </a:solidFill>
              </a:defRPr>
            </a:lvl2pPr>
            <a:lvl3pPr marL="548640" marR="0" indent="-18288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200">
                <a:solidFill>
                  <a:schemeClr val="bg1"/>
                </a:solidFill>
              </a:defRPr>
            </a:lvl3pPr>
            <a:lvl4pPr marL="731520" indent="-182880">
              <a:defRPr sz="1000">
                <a:solidFill>
                  <a:schemeClr val="bg1"/>
                </a:solidFill>
              </a:defRPr>
            </a:lvl4pPr>
            <a:lvl5pPr marL="914400" indent="-182880">
              <a:defRPr sz="100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6195736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 Chart / Gradient Background">
    <p:bg>
      <p:bgPr>
        <a:gradFill>
          <a:gsLst>
            <a:gs pos="0">
              <a:srgbClr val="0F5F7E"/>
            </a:gs>
            <a:gs pos="100000">
              <a:srgbClr val="008CB1"/>
            </a:gs>
          </a:gsLst>
          <a:lin ang="5400000" scaled="1"/>
        </a:gradFill>
        <a:effectLst/>
      </p:bgPr>
    </p:bg>
    <p:spTree>
      <p:nvGrpSpPr>
        <p:cNvPr id="1" name=""/>
        <p:cNvGrpSpPr/>
        <p:nvPr/>
      </p:nvGrpSpPr>
      <p:grpSpPr>
        <a:xfrm>
          <a:off x="0" y="0"/>
          <a:ext cx="0" cy="0"/>
          <a:chOff x="0" y="0"/>
          <a:chExt cx="0" cy="0"/>
        </a:xfrm>
      </p:grpSpPr>
      <p:sp>
        <p:nvSpPr>
          <p:cNvPr id="17" name="Slide Number Placeholder 5">
            <a:extLst>
              <a:ext uri="{FF2B5EF4-FFF2-40B4-BE49-F238E27FC236}">
                <a16:creationId xmlns:a16="http://schemas.microsoft.com/office/drawing/2014/main" id="{D6C0D815-45AF-D74B-943A-47E3FACCBD5E}"/>
              </a:ext>
            </a:extLst>
          </p:cNvPr>
          <p:cNvSpPr txBox="1">
            <a:spLocks/>
          </p:cNvSpPr>
          <p:nvPr userDrawn="1"/>
        </p:nvSpPr>
        <p:spPr>
          <a:xfrm>
            <a:off x="652460" y="6313046"/>
            <a:ext cx="38232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en-US" sz="800" dirty="0">
              <a:solidFill>
                <a:schemeClr val="bg1"/>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2B2DEB12-1068-7E45-91A7-16BB9589413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51592" y="6133788"/>
            <a:ext cx="1130807" cy="348629"/>
          </a:xfrm>
          <a:prstGeom prst="rect">
            <a:avLst/>
          </a:prstGeom>
        </p:spPr>
      </p:pic>
      <p:sp>
        <p:nvSpPr>
          <p:cNvPr id="28" name="Slide Number Placeholder 5">
            <a:extLst>
              <a:ext uri="{FF2B5EF4-FFF2-40B4-BE49-F238E27FC236}">
                <a16:creationId xmlns:a16="http://schemas.microsoft.com/office/drawing/2014/main" id="{2C628CFD-9C5F-F44F-A2AB-5AE2B4E72551}"/>
              </a:ext>
            </a:extLst>
          </p:cNvPr>
          <p:cNvSpPr>
            <a:spLocks noGrp="1"/>
          </p:cNvSpPr>
          <p:nvPr>
            <p:ph type="sldNum" sz="quarter" idx="4"/>
          </p:nvPr>
        </p:nvSpPr>
        <p:spPr>
          <a:xfrm>
            <a:off x="537029" y="6144577"/>
            <a:ext cx="388620" cy="365125"/>
          </a:xfrm>
          <a:prstGeom prst="rect">
            <a:avLst/>
          </a:prstGeom>
        </p:spPr>
        <p:txBody>
          <a:bodyPr vert="horz" lIns="91440" tIns="45720" rIns="91440" bIns="45720" rtlCol="0" anchor="ctr"/>
          <a:lstStyle>
            <a:lvl1pPr algn="l">
              <a:defRPr sz="800">
                <a:solidFill>
                  <a:schemeClr val="bg1"/>
                </a:solidFill>
                <a:latin typeface="Arial" panose="020B0604020202020204" pitchFamily="34" charset="0"/>
                <a:cs typeface="Arial" panose="020B0604020202020204" pitchFamily="34" charset="0"/>
              </a:defRPr>
            </a:lvl1pPr>
          </a:lstStyle>
          <a:p>
            <a:fld id="{A7AA8B22-FDF6-2048-9CAC-8C55A3435F10}" type="slidenum">
              <a:rPr lang="en-US" smtClean="0"/>
              <a:pPr/>
              <a:t>‹#›</a:t>
            </a:fld>
            <a:endParaRPr lang="en-US" dirty="0"/>
          </a:p>
        </p:txBody>
      </p:sp>
      <p:sp>
        <p:nvSpPr>
          <p:cNvPr id="29" name="Footer Placeholder 4">
            <a:extLst>
              <a:ext uri="{FF2B5EF4-FFF2-40B4-BE49-F238E27FC236}">
                <a16:creationId xmlns:a16="http://schemas.microsoft.com/office/drawing/2014/main" id="{BAD61028-BCAE-1447-A80F-E93D73217B0E}"/>
              </a:ext>
            </a:extLst>
          </p:cNvPr>
          <p:cNvSpPr>
            <a:spLocks noGrp="1"/>
          </p:cNvSpPr>
          <p:nvPr>
            <p:ph type="ftr" sz="quarter" idx="3"/>
          </p:nvPr>
        </p:nvSpPr>
        <p:spPr>
          <a:xfrm>
            <a:off x="925649" y="6144577"/>
            <a:ext cx="4114800" cy="365125"/>
          </a:xfrm>
          <a:prstGeom prst="rect">
            <a:avLst/>
          </a:prstGeom>
        </p:spPr>
        <p:txBody>
          <a:bodyPr vert="horz" lIns="91440" tIns="45720" rIns="91440" bIns="45720" rtlCol="0" anchor="ctr"/>
          <a:lstStyle>
            <a:lvl1pPr algn="l">
              <a:defRPr sz="800">
                <a:solidFill>
                  <a:schemeClr val="bg1"/>
                </a:solidFill>
                <a:latin typeface="Arial" panose="020B0604020202020204" pitchFamily="34" charset="0"/>
                <a:cs typeface="Arial" panose="020B0604020202020204" pitchFamily="34" charset="0"/>
              </a:defRPr>
            </a:lvl1pPr>
          </a:lstStyle>
          <a:p>
            <a:r>
              <a:rPr lang="en-US" smtClean="0"/>
              <a:t>HxGN LIVE 2019</a:t>
            </a:r>
            <a:endParaRPr lang="en-US" dirty="0"/>
          </a:p>
        </p:txBody>
      </p:sp>
      <p:sp>
        <p:nvSpPr>
          <p:cNvPr id="32" name="Text Placeholder 2">
            <a:extLst>
              <a:ext uri="{FF2B5EF4-FFF2-40B4-BE49-F238E27FC236}">
                <a16:creationId xmlns:a16="http://schemas.microsoft.com/office/drawing/2014/main" id="{665EB322-CF2D-FC45-8E49-2FAFD67FD57B}"/>
              </a:ext>
            </a:extLst>
          </p:cNvPr>
          <p:cNvSpPr>
            <a:spLocks noGrp="1"/>
          </p:cNvSpPr>
          <p:nvPr>
            <p:ph type="body" sz="quarter" idx="20"/>
          </p:nvPr>
        </p:nvSpPr>
        <p:spPr>
          <a:xfrm>
            <a:off x="537030" y="1062157"/>
            <a:ext cx="11045369" cy="369332"/>
          </a:xfrm>
          <a:prstGeom prst="rect">
            <a:avLst/>
          </a:prstGeom>
        </p:spPr>
        <p:txBody>
          <a:bodyPr wrap="square">
            <a:spAutoFit/>
          </a:bodyPr>
          <a:lstStyle>
            <a:lvl1pPr marL="0" indent="0">
              <a:buNone/>
              <a:defRPr sz="2000">
                <a:solidFill>
                  <a:schemeClr val="bg1"/>
                </a:solidFill>
              </a:defRPr>
            </a:lvl1pPr>
          </a:lstStyle>
          <a:p>
            <a:pPr lvl="0"/>
            <a:r>
              <a:rPr lang="en-US" dirty="0"/>
              <a:t>Edit Master text styles</a:t>
            </a:r>
            <a:endParaRPr lang="en-GB" dirty="0"/>
          </a:p>
        </p:txBody>
      </p:sp>
      <p:sp>
        <p:nvSpPr>
          <p:cNvPr id="34" name="Title 1">
            <a:extLst>
              <a:ext uri="{FF2B5EF4-FFF2-40B4-BE49-F238E27FC236}">
                <a16:creationId xmlns:a16="http://schemas.microsoft.com/office/drawing/2014/main" id="{5E9C421A-7D7C-7949-BED9-DBB7F0A76ECF}"/>
              </a:ext>
            </a:extLst>
          </p:cNvPr>
          <p:cNvSpPr>
            <a:spLocks noGrp="1"/>
          </p:cNvSpPr>
          <p:nvPr>
            <p:ph type="title"/>
          </p:nvPr>
        </p:nvSpPr>
        <p:spPr>
          <a:xfrm>
            <a:off x="537029" y="609600"/>
            <a:ext cx="11045370" cy="452557"/>
          </a:xfrm>
          <a:prstGeom prst="rect">
            <a:avLst/>
          </a:prstGeom>
        </p:spPr>
        <p:txBody>
          <a:bodyPr anchor="t">
            <a:normAutofit/>
          </a:bodyPr>
          <a:lstStyle>
            <a:lvl1pPr>
              <a:defRPr sz="2400" b="1" i="0">
                <a:solidFill>
                  <a:schemeClr val="bg1"/>
                </a:solidFill>
                <a:latin typeface="Arial" panose="020B0604020202020204" pitchFamily="34" charset="0"/>
                <a:cs typeface="Arial" panose="020B0604020202020204" pitchFamily="34" charset="0"/>
              </a:defRPr>
            </a:lvl1pPr>
          </a:lstStyle>
          <a:p>
            <a:r>
              <a:rPr lang="en-US" dirty="0">
                <a:solidFill>
                  <a:schemeClr val="bg1"/>
                </a:solidFill>
              </a:rPr>
              <a:t>Click to edit Master title style</a:t>
            </a:r>
          </a:p>
        </p:txBody>
      </p:sp>
      <p:sp>
        <p:nvSpPr>
          <p:cNvPr id="9" name="Chart Placeholder 3">
            <a:extLst>
              <a:ext uri="{FF2B5EF4-FFF2-40B4-BE49-F238E27FC236}">
                <a16:creationId xmlns:a16="http://schemas.microsoft.com/office/drawing/2014/main" id="{3E20C42A-5B49-FB4E-823A-5A39BE276468}"/>
              </a:ext>
            </a:extLst>
          </p:cNvPr>
          <p:cNvSpPr>
            <a:spLocks noGrp="1"/>
          </p:cNvSpPr>
          <p:nvPr>
            <p:ph type="chart" sz="quarter" idx="13"/>
          </p:nvPr>
        </p:nvSpPr>
        <p:spPr>
          <a:xfrm>
            <a:off x="537030" y="1884045"/>
            <a:ext cx="11045370" cy="3989981"/>
          </a:xfrm>
          <a:prstGeom prst="rect">
            <a:avLst/>
          </a:prstGeom>
        </p:spPr>
        <p:txBody>
          <a:bodyPr anchor="ctr"/>
          <a:lstStyle>
            <a:lvl1pPr marL="0" indent="0" algn="ctr">
              <a:buFontTx/>
              <a:buNone/>
              <a:defRPr sz="3600">
                <a:solidFill>
                  <a:schemeClr val="bg1"/>
                </a:solidFill>
              </a:defRPr>
            </a:lvl1pPr>
          </a:lstStyle>
          <a:p>
            <a:endParaRPr lang="en-US" dirty="0"/>
          </a:p>
        </p:txBody>
      </p:sp>
      <p:pic>
        <p:nvPicPr>
          <p:cNvPr id="14" name="Picture 13">
            <a:extLst>
              <a:ext uri="{FF2B5EF4-FFF2-40B4-BE49-F238E27FC236}">
                <a16:creationId xmlns:a16="http://schemas.microsoft.com/office/drawing/2014/main" id="{DBAFADAC-BFFE-B64B-8E93-8B0324B614AE}"/>
              </a:ext>
            </a:extLst>
          </p:cNvPr>
          <p:cNvPicPr>
            <a:picLocks noChangeAspect="1"/>
          </p:cNvPicPr>
          <p:nvPr userDrawn="1"/>
        </p:nvPicPr>
        <p:blipFill rotWithShape="1">
          <a:blip r:embed="rId3"/>
          <a:srcRect b="60978"/>
          <a:stretch/>
        </p:blipFill>
        <p:spPr>
          <a:xfrm>
            <a:off x="0" y="6775487"/>
            <a:ext cx="12192000" cy="82513"/>
          </a:xfrm>
          <a:prstGeom prst="rect">
            <a:avLst/>
          </a:prstGeom>
        </p:spPr>
      </p:pic>
    </p:spTree>
    <p:extLst>
      <p:ext uri="{BB962C8B-B14F-4D97-AF65-F5344CB8AC3E}">
        <p14:creationId xmlns:p14="http://schemas.microsoft.com/office/powerpoint/2010/main" val="152117499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reaker 2">
    <p:bg>
      <p:bgPr>
        <a:gradFill>
          <a:gsLst>
            <a:gs pos="0">
              <a:schemeClr val="tx1"/>
            </a:gs>
            <a:gs pos="62000">
              <a:schemeClr val="accent4"/>
            </a:gs>
          </a:gsLst>
          <a:lin ang="14400000" scaled="0"/>
        </a:gra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A72ACBB-FFB3-4FB4-82D9-A6B5CFC8C92F}"/>
              </a:ext>
            </a:extLst>
          </p:cNvPr>
          <p:cNvSpPr>
            <a:spLocks noGrp="1"/>
          </p:cNvSpPr>
          <p:nvPr>
            <p:ph type="body" sz="quarter" idx="16" hasCustomPrompt="1"/>
          </p:nvPr>
        </p:nvSpPr>
        <p:spPr>
          <a:xfrm>
            <a:off x="2621280" y="2743994"/>
            <a:ext cx="6949440" cy="1370013"/>
          </a:xfrm>
          <a:prstGeom prst="rect">
            <a:avLst/>
          </a:prstGeom>
        </p:spPr>
        <p:txBody>
          <a:bodyPr anchor="ctr" anchorCtr="0"/>
          <a:lstStyle>
            <a:lvl1pPr marL="0" indent="0" algn="ctr">
              <a:spcBef>
                <a:spcPts val="0"/>
              </a:spcBef>
              <a:buNone/>
              <a:defRPr sz="4800" b="1">
                <a:solidFill>
                  <a:schemeClr val="bg1"/>
                </a:solidFill>
              </a:defRPr>
            </a:lvl1pPr>
          </a:lstStyle>
          <a:p>
            <a:pPr lvl="0"/>
            <a:r>
              <a:rPr lang="en-US" dirty="0"/>
              <a:t>Key words or phrase would go here.</a:t>
            </a:r>
          </a:p>
        </p:txBody>
      </p:sp>
      <p:grpSp>
        <p:nvGrpSpPr>
          <p:cNvPr id="2" name="Group 1">
            <a:extLst>
              <a:ext uri="{FF2B5EF4-FFF2-40B4-BE49-F238E27FC236}">
                <a16:creationId xmlns:a16="http://schemas.microsoft.com/office/drawing/2014/main" id="{753A668F-E042-4245-BFFC-99711CD3DE06}"/>
              </a:ext>
            </a:extLst>
          </p:cNvPr>
          <p:cNvGrpSpPr/>
          <p:nvPr userDrawn="1"/>
        </p:nvGrpSpPr>
        <p:grpSpPr>
          <a:xfrm flipV="1">
            <a:off x="7410472" y="0"/>
            <a:ext cx="4781528" cy="6852478"/>
            <a:chOff x="7410472" y="0"/>
            <a:chExt cx="4781528" cy="6852478"/>
          </a:xfrm>
        </p:grpSpPr>
        <p:sp>
          <p:nvSpPr>
            <p:cNvPr id="41" name="Freeform 40">
              <a:extLst>
                <a:ext uri="{FF2B5EF4-FFF2-40B4-BE49-F238E27FC236}">
                  <a16:creationId xmlns:a16="http://schemas.microsoft.com/office/drawing/2014/main" id="{B7CE82E8-D52F-D643-B039-2EAF4FA0EE45}"/>
                </a:ext>
              </a:extLst>
            </p:cNvPr>
            <p:cNvSpPr/>
            <p:nvPr userDrawn="1"/>
          </p:nvSpPr>
          <p:spPr>
            <a:xfrm flipH="1">
              <a:off x="7931237" y="0"/>
              <a:ext cx="4260763" cy="6852478"/>
            </a:xfrm>
            <a:custGeom>
              <a:avLst/>
              <a:gdLst>
                <a:gd name="connsiteX0" fmla="*/ 0 w 3175000"/>
                <a:gd name="connsiteY0" fmla="*/ 1981200 h 6845300"/>
                <a:gd name="connsiteX1" fmla="*/ 2832100 w 3175000"/>
                <a:gd name="connsiteY1" fmla="*/ 0 h 6845300"/>
                <a:gd name="connsiteX2" fmla="*/ 3175000 w 3175000"/>
                <a:gd name="connsiteY2" fmla="*/ 12700 h 6845300"/>
                <a:gd name="connsiteX3" fmla="*/ 368300 w 3175000"/>
                <a:gd name="connsiteY3" fmla="*/ 6845300 h 6845300"/>
                <a:gd name="connsiteX4" fmla="*/ 0 w 3175000"/>
                <a:gd name="connsiteY4" fmla="*/ 6845300 h 6845300"/>
                <a:gd name="connsiteX5" fmla="*/ 0 w 3175000"/>
                <a:gd name="connsiteY5" fmla="*/ 1981200 h 6845300"/>
                <a:gd name="connsiteX0" fmla="*/ 0 w 3180891"/>
                <a:gd name="connsiteY0" fmla="*/ 1988378 h 6852478"/>
                <a:gd name="connsiteX1" fmla="*/ 2832100 w 3180891"/>
                <a:gd name="connsiteY1" fmla="*/ 7178 h 6852478"/>
                <a:gd name="connsiteX2" fmla="*/ 3180891 w 3180891"/>
                <a:gd name="connsiteY2" fmla="*/ 0 h 6852478"/>
                <a:gd name="connsiteX3" fmla="*/ 368300 w 3180891"/>
                <a:gd name="connsiteY3" fmla="*/ 6852478 h 6852478"/>
                <a:gd name="connsiteX4" fmla="*/ 0 w 3180891"/>
                <a:gd name="connsiteY4" fmla="*/ 6852478 h 6852478"/>
                <a:gd name="connsiteX5" fmla="*/ 0 w 3180891"/>
                <a:gd name="connsiteY5" fmla="*/ 1988378 h 685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80891" h="6852478">
                  <a:moveTo>
                    <a:pt x="0" y="1988378"/>
                  </a:moveTo>
                  <a:lnTo>
                    <a:pt x="2832100" y="7178"/>
                  </a:lnTo>
                  <a:lnTo>
                    <a:pt x="3180891" y="0"/>
                  </a:lnTo>
                  <a:lnTo>
                    <a:pt x="368300" y="6852478"/>
                  </a:lnTo>
                  <a:lnTo>
                    <a:pt x="0" y="6852478"/>
                  </a:lnTo>
                  <a:lnTo>
                    <a:pt x="0" y="1988378"/>
                  </a:lnTo>
                  <a:close/>
                </a:path>
              </a:pathLst>
            </a:custGeom>
            <a:gradFill>
              <a:gsLst>
                <a:gs pos="48000">
                  <a:srgbClr val="0F5F7E">
                    <a:alpha val="0"/>
                  </a:srgbClr>
                </a:gs>
                <a:gs pos="0">
                  <a:schemeClr val="bg1">
                    <a:alpha val="26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a:extLst>
                <a:ext uri="{FF2B5EF4-FFF2-40B4-BE49-F238E27FC236}">
                  <a16:creationId xmlns:a16="http://schemas.microsoft.com/office/drawing/2014/main" id="{D6241D4A-5D1C-824E-BC70-549704559605}"/>
                </a:ext>
              </a:extLst>
            </p:cNvPr>
            <p:cNvSpPr/>
            <p:nvPr userDrawn="1"/>
          </p:nvSpPr>
          <p:spPr>
            <a:xfrm flipH="1">
              <a:off x="7410472" y="13528"/>
              <a:ext cx="4260763" cy="6825421"/>
            </a:xfrm>
            <a:custGeom>
              <a:avLst/>
              <a:gdLst>
                <a:gd name="connsiteX0" fmla="*/ 0 w 3175000"/>
                <a:gd name="connsiteY0" fmla="*/ 1981200 h 6845300"/>
                <a:gd name="connsiteX1" fmla="*/ 2832100 w 3175000"/>
                <a:gd name="connsiteY1" fmla="*/ 0 h 6845300"/>
                <a:gd name="connsiteX2" fmla="*/ 3175000 w 3175000"/>
                <a:gd name="connsiteY2" fmla="*/ 12700 h 6845300"/>
                <a:gd name="connsiteX3" fmla="*/ 368300 w 3175000"/>
                <a:gd name="connsiteY3" fmla="*/ 6845300 h 6845300"/>
                <a:gd name="connsiteX4" fmla="*/ 0 w 3175000"/>
                <a:gd name="connsiteY4" fmla="*/ 6845300 h 6845300"/>
                <a:gd name="connsiteX5" fmla="*/ 0 w 3175000"/>
                <a:gd name="connsiteY5" fmla="*/ 1981200 h 6845300"/>
                <a:gd name="connsiteX0" fmla="*/ 0 w 3180891"/>
                <a:gd name="connsiteY0" fmla="*/ 1988378 h 6852478"/>
                <a:gd name="connsiteX1" fmla="*/ 2832100 w 3180891"/>
                <a:gd name="connsiteY1" fmla="*/ 7178 h 6852478"/>
                <a:gd name="connsiteX2" fmla="*/ 3180891 w 3180891"/>
                <a:gd name="connsiteY2" fmla="*/ 0 h 6852478"/>
                <a:gd name="connsiteX3" fmla="*/ 368300 w 3180891"/>
                <a:gd name="connsiteY3" fmla="*/ 6852478 h 6852478"/>
                <a:gd name="connsiteX4" fmla="*/ 0 w 3180891"/>
                <a:gd name="connsiteY4" fmla="*/ 6852478 h 6852478"/>
                <a:gd name="connsiteX5" fmla="*/ 0 w 3180891"/>
                <a:gd name="connsiteY5" fmla="*/ 1988378 h 6852478"/>
                <a:gd name="connsiteX0" fmla="*/ 0 w 3180891"/>
                <a:gd name="connsiteY0" fmla="*/ 1988378 h 6852478"/>
                <a:gd name="connsiteX1" fmla="*/ 1960294 w 3180891"/>
                <a:gd name="connsiteY1" fmla="*/ 7178 h 6852478"/>
                <a:gd name="connsiteX2" fmla="*/ 3180891 w 3180891"/>
                <a:gd name="connsiteY2" fmla="*/ 0 h 6852478"/>
                <a:gd name="connsiteX3" fmla="*/ 368300 w 3180891"/>
                <a:gd name="connsiteY3" fmla="*/ 6852478 h 6852478"/>
                <a:gd name="connsiteX4" fmla="*/ 0 w 3180891"/>
                <a:gd name="connsiteY4" fmla="*/ 6852478 h 6852478"/>
                <a:gd name="connsiteX5" fmla="*/ 0 w 3180891"/>
                <a:gd name="connsiteY5" fmla="*/ 1988378 h 6852478"/>
                <a:gd name="connsiteX0" fmla="*/ 0 w 3180891"/>
                <a:gd name="connsiteY0" fmla="*/ 1988378 h 6971748"/>
                <a:gd name="connsiteX1" fmla="*/ 1960294 w 3180891"/>
                <a:gd name="connsiteY1" fmla="*/ 7178 h 6971748"/>
                <a:gd name="connsiteX2" fmla="*/ 3180891 w 3180891"/>
                <a:gd name="connsiteY2" fmla="*/ 0 h 6971748"/>
                <a:gd name="connsiteX3" fmla="*/ 1257779 w 3180891"/>
                <a:gd name="connsiteY3" fmla="*/ 6971748 h 6971748"/>
                <a:gd name="connsiteX4" fmla="*/ 0 w 3180891"/>
                <a:gd name="connsiteY4" fmla="*/ 6852478 h 6971748"/>
                <a:gd name="connsiteX5" fmla="*/ 0 w 3180891"/>
                <a:gd name="connsiteY5" fmla="*/ 1988378 h 6971748"/>
                <a:gd name="connsiteX0" fmla="*/ 0 w 4294212"/>
                <a:gd name="connsiteY0" fmla="*/ 4065656 h 6971748"/>
                <a:gd name="connsiteX1" fmla="*/ 3073615 w 4294212"/>
                <a:gd name="connsiteY1" fmla="*/ 7178 h 6971748"/>
                <a:gd name="connsiteX2" fmla="*/ 4294212 w 4294212"/>
                <a:gd name="connsiteY2" fmla="*/ 0 h 6971748"/>
                <a:gd name="connsiteX3" fmla="*/ 2371100 w 4294212"/>
                <a:gd name="connsiteY3" fmla="*/ 6971748 h 6971748"/>
                <a:gd name="connsiteX4" fmla="*/ 1113321 w 4294212"/>
                <a:gd name="connsiteY4" fmla="*/ 6852478 h 6971748"/>
                <a:gd name="connsiteX5" fmla="*/ 0 w 4294212"/>
                <a:gd name="connsiteY5" fmla="*/ 4065656 h 6971748"/>
                <a:gd name="connsiteX0" fmla="*/ 11781 w 4305993"/>
                <a:gd name="connsiteY0" fmla="*/ 4065656 h 6971748"/>
                <a:gd name="connsiteX1" fmla="*/ 3085396 w 4305993"/>
                <a:gd name="connsiteY1" fmla="*/ 7178 h 6971748"/>
                <a:gd name="connsiteX2" fmla="*/ 4305993 w 4305993"/>
                <a:gd name="connsiteY2" fmla="*/ 0 h 6971748"/>
                <a:gd name="connsiteX3" fmla="*/ 2382881 w 4305993"/>
                <a:gd name="connsiteY3" fmla="*/ 6971748 h 6971748"/>
                <a:gd name="connsiteX4" fmla="*/ 0 w 4305993"/>
                <a:gd name="connsiteY4" fmla="*/ 6822660 h 6971748"/>
                <a:gd name="connsiteX5" fmla="*/ 11781 w 4305993"/>
                <a:gd name="connsiteY5" fmla="*/ 4065656 h 6971748"/>
                <a:gd name="connsiteX0" fmla="*/ 11781 w 4305993"/>
                <a:gd name="connsiteY0" fmla="*/ 4065656 h 6822660"/>
                <a:gd name="connsiteX1" fmla="*/ 3085396 w 4305993"/>
                <a:gd name="connsiteY1" fmla="*/ 7178 h 6822660"/>
                <a:gd name="connsiteX2" fmla="*/ 4305993 w 4305993"/>
                <a:gd name="connsiteY2" fmla="*/ 0 h 6822660"/>
                <a:gd name="connsiteX3" fmla="*/ 2406444 w 4305993"/>
                <a:gd name="connsiteY3" fmla="*/ 6812721 h 6822660"/>
                <a:gd name="connsiteX4" fmla="*/ 0 w 4305993"/>
                <a:gd name="connsiteY4" fmla="*/ 6822660 h 6822660"/>
                <a:gd name="connsiteX5" fmla="*/ 11781 w 4305993"/>
                <a:gd name="connsiteY5" fmla="*/ 4065656 h 6822660"/>
                <a:gd name="connsiteX0" fmla="*/ 11781 w 3581451"/>
                <a:gd name="connsiteY0" fmla="*/ 4058478 h 6815482"/>
                <a:gd name="connsiteX1" fmla="*/ 3085396 w 3581451"/>
                <a:gd name="connsiteY1" fmla="*/ 0 h 6815482"/>
                <a:gd name="connsiteX2" fmla="*/ 3581451 w 3581451"/>
                <a:gd name="connsiteY2" fmla="*/ 2761 h 6815482"/>
                <a:gd name="connsiteX3" fmla="*/ 2406444 w 3581451"/>
                <a:gd name="connsiteY3" fmla="*/ 6805543 h 6815482"/>
                <a:gd name="connsiteX4" fmla="*/ 0 w 3581451"/>
                <a:gd name="connsiteY4" fmla="*/ 6815482 h 6815482"/>
                <a:gd name="connsiteX5" fmla="*/ 11781 w 3581451"/>
                <a:gd name="connsiteY5" fmla="*/ 4058478 h 6815482"/>
                <a:gd name="connsiteX0" fmla="*/ 11781 w 3581451"/>
                <a:gd name="connsiteY0" fmla="*/ 4055717 h 6812721"/>
                <a:gd name="connsiteX1" fmla="*/ 3167864 w 3581451"/>
                <a:gd name="connsiteY1" fmla="*/ 17117 h 6812721"/>
                <a:gd name="connsiteX2" fmla="*/ 3581451 w 3581451"/>
                <a:gd name="connsiteY2" fmla="*/ 0 h 6812721"/>
                <a:gd name="connsiteX3" fmla="*/ 2406444 w 3581451"/>
                <a:gd name="connsiteY3" fmla="*/ 6802782 h 6812721"/>
                <a:gd name="connsiteX4" fmla="*/ 0 w 3581451"/>
                <a:gd name="connsiteY4" fmla="*/ 6812721 h 6812721"/>
                <a:gd name="connsiteX5" fmla="*/ 11781 w 3581451"/>
                <a:gd name="connsiteY5" fmla="*/ 4055717 h 6812721"/>
                <a:gd name="connsiteX0" fmla="*/ 612621 w 3581451"/>
                <a:gd name="connsiteY0" fmla="*/ 6282082 h 6812721"/>
                <a:gd name="connsiteX1" fmla="*/ 3167864 w 3581451"/>
                <a:gd name="connsiteY1" fmla="*/ 17117 h 6812721"/>
                <a:gd name="connsiteX2" fmla="*/ 3581451 w 3581451"/>
                <a:gd name="connsiteY2" fmla="*/ 0 h 6812721"/>
                <a:gd name="connsiteX3" fmla="*/ 2406444 w 3581451"/>
                <a:gd name="connsiteY3" fmla="*/ 6802782 h 6812721"/>
                <a:gd name="connsiteX4" fmla="*/ 0 w 3581451"/>
                <a:gd name="connsiteY4" fmla="*/ 6812721 h 6812721"/>
                <a:gd name="connsiteX5" fmla="*/ 612621 w 3581451"/>
                <a:gd name="connsiteY5" fmla="*/ 6282082 h 6812721"/>
                <a:gd name="connsiteX0" fmla="*/ 0 w 2968830"/>
                <a:gd name="connsiteY0" fmla="*/ 6282082 h 6822660"/>
                <a:gd name="connsiteX1" fmla="*/ 2555243 w 2968830"/>
                <a:gd name="connsiteY1" fmla="*/ 17117 h 6822660"/>
                <a:gd name="connsiteX2" fmla="*/ 2968830 w 2968830"/>
                <a:gd name="connsiteY2" fmla="*/ 0 h 6822660"/>
                <a:gd name="connsiteX3" fmla="*/ 1793823 w 2968830"/>
                <a:gd name="connsiteY3" fmla="*/ 6802782 h 6822660"/>
                <a:gd name="connsiteX4" fmla="*/ 365216 w 2968830"/>
                <a:gd name="connsiteY4" fmla="*/ 6822660 h 6822660"/>
                <a:gd name="connsiteX5" fmla="*/ 0 w 2968830"/>
                <a:gd name="connsiteY5" fmla="*/ 6282082 h 6822660"/>
                <a:gd name="connsiteX0" fmla="*/ 0 w 3180891"/>
                <a:gd name="connsiteY0" fmla="*/ 6798916 h 6822660"/>
                <a:gd name="connsiteX1" fmla="*/ 2767304 w 3180891"/>
                <a:gd name="connsiteY1" fmla="*/ 17117 h 6822660"/>
                <a:gd name="connsiteX2" fmla="*/ 3180891 w 3180891"/>
                <a:gd name="connsiteY2" fmla="*/ 0 h 6822660"/>
                <a:gd name="connsiteX3" fmla="*/ 2005884 w 3180891"/>
                <a:gd name="connsiteY3" fmla="*/ 6802782 h 6822660"/>
                <a:gd name="connsiteX4" fmla="*/ 577277 w 3180891"/>
                <a:gd name="connsiteY4" fmla="*/ 6822660 h 6822660"/>
                <a:gd name="connsiteX5" fmla="*/ 0 w 3180891"/>
                <a:gd name="connsiteY5" fmla="*/ 6798916 h 6822660"/>
                <a:gd name="connsiteX0" fmla="*/ 0 w 3180891"/>
                <a:gd name="connsiteY0" fmla="*/ 6801677 h 6825421"/>
                <a:gd name="connsiteX1" fmla="*/ 2761414 w 3180891"/>
                <a:gd name="connsiteY1" fmla="*/ 0 h 6825421"/>
                <a:gd name="connsiteX2" fmla="*/ 3180891 w 3180891"/>
                <a:gd name="connsiteY2" fmla="*/ 2761 h 6825421"/>
                <a:gd name="connsiteX3" fmla="*/ 2005884 w 3180891"/>
                <a:gd name="connsiteY3" fmla="*/ 6805543 h 6825421"/>
                <a:gd name="connsiteX4" fmla="*/ 577277 w 3180891"/>
                <a:gd name="connsiteY4" fmla="*/ 6825421 h 6825421"/>
                <a:gd name="connsiteX5" fmla="*/ 0 w 3180891"/>
                <a:gd name="connsiteY5" fmla="*/ 6801677 h 6825421"/>
                <a:gd name="connsiteX0" fmla="*/ 0 w 3180891"/>
                <a:gd name="connsiteY0" fmla="*/ 6798916 h 6822660"/>
                <a:gd name="connsiteX1" fmla="*/ 2843883 w 3180891"/>
                <a:gd name="connsiteY1" fmla="*/ 7178 h 6822660"/>
                <a:gd name="connsiteX2" fmla="*/ 3180891 w 3180891"/>
                <a:gd name="connsiteY2" fmla="*/ 0 h 6822660"/>
                <a:gd name="connsiteX3" fmla="*/ 2005884 w 3180891"/>
                <a:gd name="connsiteY3" fmla="*/ 6802782 h 6822660"/>
                <a:gd name="connsiteX4" fmla="*/ 577277 w 3180891"/>
                <a:gd name="connsiteY4" fmla="*/ 6822660 h 6822660"/>
                <a:gd name="connsiteX5" fmla="*/ 0 w 3180891"/>
                <a:gd name="connsiteY5" fmla="*/ 6798916 h 6822660"/>
                <a:gd name="connsiteX0" fmla="*/ 0 w 3180891"/>
                <a:gd name="connsiteY0" fmla="*/ 6801677 h 6825421"/>
                <a:gd name="connsiteX1" fmla="*/ 2784977 w 3180891"/>
                <a:gd name="connsiteY1" fmla="*/ 0 h 6825421"/>
                <a:gd name="connsiteX2" fmla="*/ 3180891 w 3180891"/>
                <a:gd name="connsiteY2" fmla="*/ 2761 h 6825421"/>
                <a:gd name="connsiteX3" fmla="*/ 2005884 w 3180891"/>
                <a:gd name="connsiteY3" fmla="*/ 6805543 h 6825421"/>
                <a:gd name="connsiteX4" fmla="*/ 577277 w 3180891"/>
                <a:gd name="connsiteY4" fmla="*/ 6825421 h 6825421"/>
                <a:gd name="connsiteX5" fmla="*/ 0 w 3180891"/>
                <a:gd name="connsiteY5" fmla="*/ 6801677 h 6825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80891" h="6825421">
                  <a:moveTo>
                    <a:pt x="0" y="6801677"/>
                  </a:moveTo>
                  <a:lnTo>
                    <a:pt x="2784977" y="0"/>
                  </a:lnTo>
                  <a:lnTo>
                    <a:pt x="3180891" y="2761"/>
                  </a:lnTo>
                  <a:lnTo>
                    <a:pt x="2005884" y="6805543"/>
                  </a:lnTo>
                  <a:lnTo>
                    <a:pt x="577277" y="6825421"/>
                  </a:lnTo>
                  <a:lnTo>
                    <a:pt x="0" y="6801677"/>
                  </a:lnTo>
                  <a:close/>
                </a:path>
              </a:pathLst>
            </a:custGeom>
            <a:gradFill>
              <a:gsLst>
                <a:gs pos="83000">
                  <a:srgbClr val="0F5F7E">
                    <a:alpha val="0"/>
                  </a:srgbClr>
                </a:gs>
                <a:gs pos="0">
                  <a:schemeClr val="bg1">
                    <a:alpha val="26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Shape 14">
            <a:extLst>
              <a:ext uri="{FF2B5EF4-FFF2-40B4-BE49-F238E27FC236}">
                <a16:creationId xmlns:a16="http://schemas.microsoft.com/office/drawing/2014/main" id="{929C891D-7608-4401-8BFA-7BB4BBDF004F}"/>
              </a:ext>
            </a:extLst>
          </p:cNvPr>
          <p:cNvSpPr/>
          <p:nvPr userDrawn="1"/>
        </p:nvSpPr>
        <p:spPr>
          <a:xfrm>
            <a:off x="0" y="-62994"/>
            <a:ext cx="3596874" cy="6542259"/>
          </a:xfrm>
          <a:custGeom>
            <a:avLst/>
            <a:gdLst>
              <a:gd name="connsiteX0" fmla="*/ 3596874 w 3596874"/>
              <a:gd name="connsiteY0" fmla="*/ 0 h 6542259"/>
              <a:gd name="connsiteX1" fmla="*/ 0 w 3596874"/>
              <a:gd name="connsiteY1" fmla="*/ 6542259 h 6542259"/>
              <a:gd name="connsiteX2" fmla="*/ 0 w 3596874"/>
              <a:gd name="connsiteY2" fmla="*/ 1641660 h 6542259"/>
              <a:gd name="connsiteX3" fmla="*/ 3129673 w 3596874"/>
              <a:gd name="connsiteY3" fmla="*/ 7178 h 6542259"/>
            </a:gdLst>
            <a:ahLst/>
            <a:cxnLst>
              <a:cxn ang="0">
                <a:pos x="connsiteX0" y="connsiteY0"/>
              </a:cxn>
              <a:cxn ang="0">
                <a:pos x="connsiteX1" y="connsiteY1"/>
              </a:cxn>
              <a:cxn ang="0">
                <a:pos x="connsiteX2" y="connsiteY2"/>
              </a:cxn>
              <a:cxn ang="0">
                <a:pos x="connsiteX3" y="connsiteY3"/>
              </a:cxn>
            </a:cxnLst>
            <a:rect l="l" t="t" r="r" b="b"/>
            <a:pathLst>
              <a:path w="3596874" h="6542259">
                <a:moveTo>
                  <a:pt x="3596874" y="0"/>
                </a:moveTo>
                <a:lnTo>
                  <a:pt x="0" y="6542259"/>
                </a:lnTo>
                <a:lnTo>
                  <a:pt x="0" y="1641660"/>
                </a:lnTo>
                <a:lnTo>
                  <a:pt x="3129673" y="7178"/>
                </a:lnTo>
                <a:close/>
              </a:path>
            </a:pathLst>
          </a:custGeom>
          <a:gradFill>
            <a:gsLst>
              <a:gs pos="48000">
                <a:srgbClr val="0F5F7E">
                  <a:alpha val="0"/>
                </a:srgbClr>
              </a:gs>
              <a:gs pos="0">
                <a:schemeClr val="bg1">
                  <a:alpha val="26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Freeform 36">
            <a:extLst>
              <a:ext uri="{FF2B5EF4-FFF2-40B4-BE49-F238E27FC236}">
                <a16:creationId xmlns:a16="http://schemas.microsoft.com/office/drawing/2014/main" id="{97256B38-8013-6144-9D23-B533B43CDBCB}"/>
              </a:ext>
            </a:extLst>
          </p:cNvPr>
          <p:cNvSpPr/>
          <p:nvPr userDrawn="1"/>
        </p:nvSpPr>
        <p:spPr>
          <a:xfrm>
            <a:off x="-143124" y="-55817"/>
            <a:ext cx="4260763" cy="6825421"/>
          </a:xfrm>
          <a:custGeom>
            <a:avLst/>
            <a:gdLst>
              <a:gd name="connsiteX0" fmla="*/ 0 w 3175000"/>
              <a:gd name="connsiteY0" fmla="*/ 1981200 h 6845300"/>
              <a:gd name="connsiteX1" fmla="*/ 2832100 w 3175000"/>
              <a:gd name="connsiteY1" fmla="*/ 0 h 6845300"/>
              <a:gd name="connsiteX2" fmla="*/ 3175000 w 3175000"/>
              <a:gd name="connsiteY2" fmla="*/ 12700 h 6845300"/>
              <a:gd name="connsiteX3" fmla="*/ 368300 w 3175000"/>
              <a:gd name="connsiteY3" fmla="*/ 6845300 h 6845300"/>
              <a:gd name="connsiteX4" fmla="*/ 0 w 3175000"/>
              <a:gd name="connsiteY4" fmla="*/ 6845300 h 6845300"/>
              <a:gd name="connsiteX5" fmla="*/ 0 w 3175000"/>
              <a:gd name="connsiteY5" fmla="*/ 1981200 h 6845300"/>
              <a:gd name="connsiteX0" fmla="*/ 0 w 3180891"/>
              <a:gd name="connsiteY0" fmla="*/ 1988378 h 6852478"/>
              <a:gd name="connsiteX1" fmla="*/ 2832100 w 3180891"/>
              <a:gd name="connsiteY1" fmla="*/ 7178 h 6852478"/>
              <a:gd name="connsiteX2" fmla="*/ 3180891 w 3180891"/>
              <a:gd name="connsiteY2" fmla="*/ 0 h 6852478"/>
              <a:gd name="connsiteX3" fmla="*/ 368300 w 3180891"/>
              <a:gd name="connsiteY3" fmla="*/ 6852478 h 6852478"/>
              <a:gd name="connsiteX4" fmla="*/ 0 w 3180891"/>
              <a:gd name="connsiteY4" fmla="*/ 6852478 h 6852478"/>
              <a:gd name="connsiteX5" fmla="*/ 0 w 3180891"/>
              <a:gd name="connsiteY5" fmla="*/ 1988378 h 6852478"/>
              <a:gd name="connsiteX0" fmla="*/ 0 w 3180891"/>
              <a:gd name="connsiteY0" fmla="*/ 1988378 h 6852478"/>
              <a:gd name="connsiteX1" fmla="*/ 1960294 w 3180891"/>
              <a:gd name="connsiteY1" fmla="*/ 7178 h 6852478"/>
              <a:gd name="connsiteX2" fmla="*/ 3180891 w 3180891"/>
              <a:gd name="connsiteY2" fmla="*/ 0 h 6852478"/>
              <a:gd name="connsiteX3" fmla="*/ 368300 w 3180891"/>
              <a:gd name="connsiteY3" fmla="*/ 6852478 h 6852478"/>
              <a:gd name="connsiteX4" fmla="*/ 0 w 3180891"/>
              <a:gd name="connsiteY4" fmla="*/ 6852478 h 6852478"/>
              <a:gd name="connsiteX5" fmla="*/ 0 w 3180891"/>
              <a:gd name="connsiteY5" fmla="*/ 1988378 h 6852478"/>
              <a:gd name="connsiteX0" fmla="*/ 0 w 3180891"/>
              <a:gd name="connsiteY0" fmla="*/ 1988378 h 6971748"/>
              <a:gd name="connsiteX1" fmla="*/ 1960294 w 3180891"/>
              <a:gd name="connsiteY1" fmla="*/ 7178 h 6971748"/>
              <a:gd name="connsiteX2" fmla="*/ 3180891 w 3180891"/>
              <a:gd name="connsiteY2" fmla="*/ 0 h 6971748"/>
              <a:gd name="connsiteX3" fmla="*/ 1257779 w 3180891"/>
              <a:gd name="connsiteY3" fmla="*/ 6971748 h 6971748"/>
              <a:gd name="connsiteX4" fmla="*/ 0 w 3180891"/>
              <a:gd name="connsiteY4" fmla="*/ 6852478 h 6971748"/>
              <a:gd name="connsiteX5" fmla="*/ 0 w 3180891"/>
              <a:gd name="connsiteY5" fmla="*/ 1988378 h 6971748"/>
              <a:gd name="connsiteX0" fmla="*/ 0 w 4294212"/>
              <a:gd name="connsiteY0" fmla="*/ 4065656 h 6971748"/>
              <a:gd name="connsiteX1" fmla="*/ 3073615 w 4294212"/>
              <a:gd name="connsiteY1" fmla="*/ 7178 h 6971748"/>
              <a:gd name="connsiteX2" fmla="*/ 4294212 w 4294212"/>
              <a:gd name="connsiteY2" fmla="*/ 0 h 6971748"/>
              <a:gd name="connsiteX3" fmla="*/ 2371100 w 4294212"/>
              <a:gd name="connsiteY3" fmla="*/ 6971748 h 6971748"/>
              <a:gd name="connsiteX4" fmla="*/ 1113321 w 4294212"/>
              <a:gd name="connsiteY4" fmla="*/ 6852478 h 6971748"/>
              <a:gd name="connsiteX5" fmla="*/ 0 w 4294212"/>
              <a:gd name="connsiteY5" fmla="*/ 4065656 h 6971748"/>
              <a:gd name="connsiteX0" fmla="*/ 11781 w 4305993"/>
              <a:gd name="connsiteY0" fmla="*/ 4065656 h 6971748"/>
              <a:gd name="connsiteX1" fmla="*/ 3085396 w 4305993"/>
              <a:gd name="connsiteY1" fmla="*/ 7178 h 6971748"/>
              <a:gd name="connsiteX2" fmla="*/ 4305993 w 4305993"/>
              <a:gd name="connsiteY2" fmla="*/ 0 h 6971748"/>
              <a:gd name="connsiteX3" fmla="*/ 2382881 w 4305993"/>
              <a:gd name="connsiteY3" fmla="*/ 6971748 h 6971748"/>
              <a:gd name="connsiteX4" fmla="*/ 0 w 4305993"/>
              <a:gd name="connsiteY4" fmla="*/ 6822660 h 6971748"/>
              <a:gd name="connsiteX5" fmla="*/ 11781 w 4305993"/>
              <a:gd name="connsiteY5" fmla="*/ 4065656 h 6971748"/>
              <a:gd name="connsiteX0" fmla="*/ 11781 w 4305993"/>
              <a:gd name="connsiteY0" fmla="*/ 4065656 h 6822660"/>
              <a:gd name="connsiteX1" fmla="*/ 3085396 w 4305993"/>
              <a:gd name="connsiteY1" fmla="*/ 7178 h 6822660"/>
              <a:gd name="connsiteX2" fmla="*/ 4305993 w 4305993"/>
              <a:gd name="connsiteY2" fmla="*/ 0 h 6822660"/>
              <a:gd name="connsiteX3" fmla="*/ 2406444 w 4305993"/>
              <a:gd name="connsiteY3" fmla="*/ 6812721 h 6822660"/>
              <a:gd name="connsiteX4" fmla="*/ 0 w 4305993"/>
              <a:gd name="connsiteY4" fmla="*/ 6822660 h 6822660"/>
              <a:gd name="connsiteX5" fmla="*/ 11781 w 4305993"/>
              <a:gd name="connsiteY5" fmla="*/ 4065656 h 6822660"/>
              <a:gd name="connsiteX0" fmla="*/ 11781 w 3581451"/>
              <a:gd name="connsiteY0" fmla="*/ 4058478 h 6815482"/>
              <a:gd name="connsiteX1" fmla="*/ 3085396 w 3581451"/>
              <a:gd name="connsiteY1" fmla="*/ 0 h 6815482"/>
              <a:gd name="connsiteX2" fmla="*/ 3581451 w 3581451"/>
              <a:gd name="connsiteY2" fmla="*/ 2761 h 6815482"/>
              <a:gd name="connsiteX3" fmla="*/ 2406444 w 3581451"/>
              <a:gd name="connsiteY3" fmla="*/ 6805543 h 6815482"/>
              <a:gd name="connsiteX4" fmla="*/ 0 w 3581451"/>
              <a:gd name="connsiteY4" fmla="*/ 6815482 h 6815482"/>
              <a:gd name="connsiteX5" fmla="*/ 11781 w 3581451"/>
              <a:gd name="connsiteY5" fmla="*/ 4058478 h 6815482"/>
              <a:gd name="connsiteX0" fmla="*/ 11781 w 3581451"/>
              <a:gd name="connsiteY0" fmla="*/ 4055717 h 6812721"/>
              <a:gd name="connsiteX1" fmla="*/ 3167864 w 3581451"/>
              <a:gd name="connsiteY1" fmla="*/ 17117 h 6812721"/>
              <a:gd name="connsiteX2" fmla="*/ 3581451 w 3581451"/>
              <a:gd name="connsiteY2" fmla="*/ 0 h 6812721"/>
              <a:gd name="connsiteX3" fmla="*/ 2406444 w 3581451"/>
              <a:gd name="connsiteY3" fmla="*/ 6802782 h 6812721"/>
              <a:gd name="connsiteX4" fmla="*/ 0 w 3581451"/>
              <a:gd name="connsiteY4" fmla="*/ 6812721 h 6812721"/>
              <a:gd name="connsiteX5" fmla="*/ 11781 w 3581451"/>
              <a:gd name="connsiteY5" fmla="*/ 4055717 h 6812721"/>
              <a:gd name="connsiteX0" fmla="*/ 612621 w 3581451"/>
              <a:gd name="connsiteY0" fmla="*/ 6282082 h 6812721"/>
              <a:gd name="connsiteX1" fmla="*/ 3167864 w 3581451"/>
              <a:gd name="connsiteY1" fmla="*/ 17117 h 6812721"/>
              <a:gd name="connsiteX2" fmla="*/ 3581451 w 3581451"/>
              <a:gd name="connsiteY2" fmla="*/ 0 h 6812721"/>
              <a:gd name="connsiteX3" fmla="*/ 2406444 w 3581451"/>
              <a:gd name="connsiteY3" fmla="*/ 6802782 h 6812721"/>
              <a:gd name="connsiteX4" fmla="*/ 0 w 3581451"/>
              <a:gd name="connsiteY4" fmla="*/ 6812721 h 6812721"/>
              <a:gd name="connsiteX5" fmla="*/ 612621 w 3581451"/>
              <a:gd name="connsiteY5" fmla="*/ 6282082 h 6812721"/>
              <a:gd name="connsiteX0" fmla="*/ 0 w 2968830"/>
              <a:gd name="connsiteY0" fmla="*/ 6282082 h 6822660"/>
              <a:gd name="connsiteX1" fmla="*/ 2555243 w 2968830"/>
              <a:gd name="connsiteY1" fmla="*/ 17117 h 6822660"/>
              <a:gd name="connsiteX2" fmla="*/ 2968830 w 2968830"/>
              <a:gd name="connsiteY2" fmla="*/ 0 h 6822660"/>
              <a:gd name="connsiteX3" fmla="*/ 1793823 w 2968830"/>
              <a:gd name="connsiteY3" fmla="*/ 6802782 h 6822660"/>
              <a:gd name="connsiteX4" fmla="*/ 365216 w 2968830"/>
              <a:gd name="connsiteY4" fmla="*/ 6822660 h 6822660"/>
              <a:gd name="connsiteX5" fmla="*/ 0 w 2968830"/>
              <a:gd name="connsiteY5" fmla="*/ 6282082 h 6822660"/>
              <a:gd name="connsiteX0" fmla="*/ 0 w 3180891"/>
              <a:gd name="connsiteY0" fmla="*/ 6798916 h 6822660"/>
              <a:gd name="connsiteX1" fmla="*/ 2767304 w 3180891"/>
              <a:gd name="connsiteY1" fmla="*/ 17117 h 6822660"/>
              <a:gd name="connsiteX2" fmla="*/ 3180891 w 3180891"/>
              <a:gd name="connsiteY2" fmla="*/ 0 h 6822660"/>
              <a:gd name="connsiteX3" fmla="*/ 2005884 w 3180891"/>
              <a:gd name="connsiteY3" fmla="*/ 6802782 h 6822660"/>
              <a:gd name="connsiteX4" fmla="*/ 577277 w 3180891"/>
              <a:gd name="connsiteY4" fmla="*/ 6822660 h 6822660"/>
              <a:gd name="connsiteX5" fmla="*/ 0 w 3180891"/>
              <a:gd name="connsiteY5" fmla="*/ 6798916 h 6822660"/>
              <a:gd name="connsiteX0" fmla="*/ 0 w 3180891"/>
              <a:gd name="connsiteY0" fmla="*/ 6801677 h 6825421"/>
              <a:gd name="connsiteX1" fmla="*/ 2761414 w 3180891"/>
              <a:gd name="connsiteY1" fmla="*/ 0 h 6825421"/>
              <a:gd name="connsiteX2" fmla="*/ 3180891 w 3180891"/>
              <a:gd name="connsiteY2" fmla="*/ 2761 h 6825421"/>
              <a:gd name="connsiteX3" fmla="*/ 2005884 w 3180891"/>
              <a:gd name="connsiteY3" fmla="*/ 6805543 h 6825421"/>
              <a:gd name="connsiteX4" fmla="*/ 577277 w 3180891"/>
              <a:gd name="connsiteY4" fmla="*/ 6825421 h 6825421"/>
              <a:gd name="connsiteX5" fmla="*/ 0 w 3180891"/>
              <a:gd name="connsiteY5" fmla="*/ 6801677 h 6825421"/>
              <a:gd name="connsiteX0" fmla="*/ 0 w 3180891"/>
              <a:gd name="connsiteY0" fmla="*/ 6798916 h 6822660"/>
              <a:gd name="connsiteX1" fmla="*/ 2843883 w 3180891"/>
              <a:gd name="connsiteY1" fmla="*/ 7178 h 6822660"/>
              <a:gd name="connsiteX2" fmla="*/ 3180891 w 3180891"/>
              <a:gd name="connsiteY2" fmla="*/ 0 h 6822660"/>
              <a:gd name="connsiteX3" fmla="*/ 2005884 w 3180891"/>
              <a:gd name="connsiteY3" fmla="*/ 6802782 h 6822660"/>
              <a:gd name="connsiteX4" fmla="*/ 577277 w 3180891"/>
              <a:gd name="connsiteY4" fmla="*/ 6822660 h 6822660"/>
              <a:gd name="connsiteX5" fmla="*/ 0 w 3180891"/>
              <a:gd name="connsiteY5" fmla="*/ 6798916 h 6822660"/>
              <a:gd name="connsiteX0" fmla="*/ 0 w 3180891"/>
              <a:gd name="connsiteY0" fmla="*/ 6801677 h 6825421"/>
              <a:gd name="connsiteX1" fmla="*/ 2784977 w 3180891"/>
              <a:gd name="connsiteY1" fmla="*/ 0 h 6825421"/>
              <a:gd name="connsiteX2" fmla="*/ 3180891 w 3180891"/>
              <a:gd name="connsiteY2" fmla="*/ 2761 h 6825421"/>
              <a:gd name="connsiteX3" fmla="*/ 2005884 w 3180891"/>
              <a:gd name="connsiteY3" fmla="*/ 6805543 h 6825421"/>
              <a:gd name="connsiteX4" fmla="*/ 577277 w 3180891"/>
              <a:gd name="connsiteY4" fmla="*/ 6825421 h 6825421"/>
              <a:gd name="connsiteX5" fmla="*/ 0 w 3180891"/>
              <a:gd name="connsiteY5" fmla="*/ 6801677 h 6825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80891" h="6825421">
                <a:moveTo>
                  <a:pt x="0" y="6801677"/>
                </a:moveTo>
                <a:lnTo>
                  <a:pt x="2784977" y="0"/>
                </a:lnTo>
                <a:lnTo>
                  <a:pt x="3180891" y="2761"/>
                </a:lnTo>
                <a:lnTo>
                  <a:pt x="2005884" y="6805543"/>
                </a:lnTo>
                <a:lnTo>
                  <a:pt x="577277" y="6825421"/>
                </a:lnTo>
                <a:lnTo>
                  <a:pt x="0" y="6801677"/>
                </a:lnTo>
                <a:close/>
              </a:path>
            </a:pathLst>
          </a:custGeom>
          <a:gradFill>
            <a:gsLst>
              <a:gs pos="83000">
                <a:srgbClr val="0F5F7E">
                  <a:alpha val="0"/>
                </a:srgbClr>
              </a:gs>
              <a:gs pos="0">
                <a:schemeClr val="bg1">
                  <a:alpha val="26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B7ADAF9F-D1AC-E247-AC14-A706766F19E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51592" y="6133788"/>
            <a:ext cx="1130807" cy="348629"/>
          </a:xfrm>
          <a:prstGeom prst="rect">
            <a:avLst/>
          </a:prstGeom>
        </p:spPr>
      </p:pic>
      <p:cxnSp>
        <p:nvCxnSpPr>
          <p:cNvPr id="13" name="Straight Connector 12">
            <a:extLst>
              <a:ext uri="{FF2B5EF4-FFF2-40B4-BE49-F238E27FC236}">
                <a16:creationId xmlns:a16="http://schemas.microsoft.com/office/drawing/2014/main" id="{E797757B-12CF-FA42-8ADD-C957B746CC95}"/>
              </a:ext>
            </a:extLst>
          </p:cNvPr>
          <p:cNvCxnSpPr>
            <a:cxnSpLocks/>
          </p:cNvCxnSpPr>
          <p:nvPr userDrawn="1"/>
        </p:nvCxnSpPr>
        <p:spPr>
          <a:xfrm flipV="1">
            <a:off x="8913701" y="-1788"/>
            <a:ext cx="2227575" cy="6854266"/>
          </a:xfrm>
          <a:prstGeom prst="line">
            <a:avLst/>
          </a:prstGeom>
          <a:ln w="22225">
            <a:gradFill>
              <a:gsLst>
                <a:gs pos="88000">
                  <a:schemeClr val="accent3"/>
                </a:gs>
                <a:gs pos="47000">
                  <a:schemeClr val="accent1"/>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93F39B5-8FEE-0441-9169-8FDDBF0938C3}"/>
              </a:ext>
            </a:extLst>
          </p:cNvPr>
          <p:cNvCxnSpPr>
            <a:cxnSpLocks/>
          </p:cNvCxnSpPr>
          <p:nvPr userDrawn="1"/>
        </p:nvCxnSpPr>
        <p:spPr>
          <a:xfrm flipH="1" flipV="1">
            <a:off x="11790500" y="-1788"/>
            <a:ext cx="401500" cy="4262892"/>
          </a:xfrm>
          <a:prstGeom prst="line">
            <a:avLst/>
          </a:prstGeom>
          <a:ln w="22225">
            <a:gradFill>
              <a:gsLst>
                <a:gs pos="88000">
                  <a:schemeClr val="accent3"/>
                </a:gs>
                <a:gs pos="47000">
                  <a:schemeClr val="accent1"/>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785D38A-0244-584C-AF1C-3FE9408D9695}"/>
              </a:ext>
            </a:extLst>
          </p:cNvPr>
          <p:cNvCxnSpPr>
            <a:cxnSpLocks/>
          </p:cNvCxnSpPr>
          <p:nvPr userDrawn="1"/>
        </p:nvCxnSpPr>
        <p:spPr>
          <a:xfrm flipV="1">
            <a:off x="76398" y="-57385"/>
            <a:ext cx="3749237" cy="6963258"/>
          </a:xfrm>
          <a:prstGeom prst="line">
            <a:avLst/>
          </a:prstGeom>
          <a:ln w="22225">
            <a:gradFill>
              <a:gsLst>
                <a:gs pos="88000">
                  <a:schemeClr val="accent3"/>
                </a:gs>
                <a:gs pos="47000">
                  <a:schemeClr val="accent1"/>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4A2780DD-FC5C-8B45-A130-A1FB45AD91D3}"/>
              </a:ext>
            </a:extLst>
          </p:cNvPr>
          <p:cNvCxnSpPr>
            <a:cxnSpLocks/>
          </p:cNvCxnSpPr>
          <p:nvPr userDrawn="1"/>
        </p:nvCxnSpPr>
        <p:spPr>
          <a:xfrm flipV="1">
            <a:off x="0" y="-1788"/>
            <a:ext cx="982292" cy="5159004"/>
          </a:xfrm>
          <a:prstGeom prst="line">
            <a:avLst/>
          </a:prstGeom>
          <a:ln w="22225">
            <a:gradFill>
              <a:gsLst>
                <a:gs pos="88000">
                  <a:schemeClr val="accent3"/>
                </a:gs>
                <a:gs pos="47000">
                  <a:schemeClr val="accent1"/>
                </a:gs>
              </a:gsLst>
              <a:lin ang="5400000" scaled="1"/>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241028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reaker 3">
    <p:bg>
      <p:bgPr>
        <a:gradFill>
          <a:gsLst>
            <a:gs pos="0">
              <a:schemeClr val="tx1"/>
            </a:gs>
            <a:gs pos="62000">
              <a:schemeClr val="accent4"/>
            </a:gs>
          </a:gsLst>
          <a:lin ang="14400000" scaled="0"/>
        </a:grad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67698CC8-7A15-4CAB-8F24-67DA7E3B635E}"/>
              </a:ext>
            </a:extLst>
          </p:cNvPr>
          <p:cNvSpPr/>
          <p:nvPr userDrawn="1"/>
        </p:nvSpPr>
        <p:spPr>
          <a:xfrm flipH="1">
            <a:off x="8449808" y="0"/>
            <a:ext cx="3742193" cy="6525829"/>
          </a:xfrm>
          <a:custGeom>
            <a:avLst/>
            <a:gdLst>
              <a:gd name="connsiteX0" fmla="*/ 3742193 w 3742193"/>
              <a:gd name="connsiteY0" fmla="*/ 0 h 6525829"/>
              <a:gd name="connsiteX1" fmla="*/ 0 w 3742193"/>
              <a:gd name="connsiteY1" fmla="*/ 6049 h 6525829"/>
              <a:gd name="connsiteX2" fmla="*/ 0 w 3742193"/>
              <a:gd name="connsiteY2" fmla="*/ 6525829 h 6525829"/>
            </a:gdLst>
            <a:ahLst/>
            <a:cxnLst>
              <a:cxn ang="0">
                <a:pos x="connsiteX0" y="connsiteY0"/>
              </a:cxn>
              <a:cxn ang="0">
                <a:pos x="connsiteX1" y="connsiteY1"/>
              </a:cxn>
              <a:cxn ang="0">
                <a:pos x="connsiteX2" y="connsiteY2"/>
              </a:cxn>
            </a:cxnLst>
            <a:rect l="l" t="t" r="r" b="b"/>
            <a:pathLst>
              <a:path w="3742193" h="6525829">
                <a:moveTo>
                  <a:pt x="3742193" y="0"/>
                </a:moveTo>
                <a:lnTo>
                  <a:pt x="0" y="6049"/>
                </a:lnTo>
                <a:lnTo>
                  <a:pt x="0" y="6525829"/>
                </a:lnTo>
                <a:close/>
              </a:path>
            </a:pathLst>
          </a:custGeom>
          <a:gradFill>
            <a:gsLst>
              <a:gs pos="74000">
                <a:schemeClr val="accent4">
                  <a:alpha val="73000"/>
                </a:schemeClr>
              </a:gs>
              <a:gs pos="0">
                <a:schemeClr val="accent1"/>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Freeform: Shape 36">
            <a:extLst>
              <a:ext uri="{FF2B5EF4-FFF2-40B4-BE49-F238E27FC236}">
                <a16:creationId xmlns:a16="http://schemas.microsoft.com/office/drawing/2014/main" id="{F34B05B2-3782-4678-A34B-8B56BF61B59F}"/>
              </a:ext>
            </a:extLst>
          </p:cNvPr>
          <p:cNvSpPr/>
          <p:nvPr userDrawn="1"/>
        </p:nvSpPr>
        <p:spPr>
          <a:xfrm flipH="1" flipV="1">
            <a:off x="9915779" y="4397"/>
            <a:ext cx="2276221" cy="6853602"/>
          </a:xfrm>
          <a:custGeom>
            <a:avLst/>
            <a:gdLst>
              <a:gd name="connsiteX0" fmla="*/ 558862 w 2276221"/>
              <a:gd name="connsiteY0" fmla="*/ 6853602 h 6853602"/>
              <a:gd name="connsiteX1" fmla="*/ 0 w 2276221"/>
              <a:gd name="connsiteY1" fmla="*/ 6853602 h 6853602"/>
              <a:gd name="connsiteX2" fmla="*/ 0 w 2276221"/>
              <a:gd name="connsiteY2" fmla="*/ 0 h 6853602"/>
              <a:gd name="connsiteX3" fmla="*/ 2276221 w 2276221"/>
              <a:gd name="connsiteY3" fmla="*/ 0 h 6853602"/>
            </a:gdLst>
            <a:ahLst/>
            <a:cxnLst>
              <a:cxn ang="0">
                <a:pos x="connsiteX0" y="connsiteY0"/>
              </a:cxn>
              <a:cxn ang="0">
                <a:pos x="connsiteX1" y="connsiteY1"/>
              </a:cxn>
              <a:cxn ang="0">
                <a:pos x="connsiteX2" y="connsiteY2"/>
              </a:cxn>
              <a:cxn ang="0">
                <a:pos x="connsiteX3" y="connsiteY3"/>
              </a:cxn>
            </a:cxnLst>
            <a:rect l="l" t="t" r="r" b="b"/>
            <a:pathLst>
              <a:path w="2276221" h="6853602">
                <a:moveTo>
                  <a:pt x="558862" y="6853602"/>
                </a:moveTo>
                <a:lnTo>
                  <a:pt x="0" y="6853602"/>
                </a:lnTo>
                <a:lnTo>
                  <a:pt x="0" y="0"/>
                </a:lnTo>
                <a:lnTo>
                  <a:pt x="2276221" y="0"/>
                </a:lnTo>
                <a:close/>
              </a:path>
            </a:pathLst>
          </a:custGeom>
          <a:gradFill>
            <a:gsLst>
              <a:gs pos="0">
                <a:schemeClr val="accent3">
                  <a:lumMod val="78000"/>
                  <a:alpha val="10000"/>
                </a:schemeClr>
              </a:gs>
              <a:gs pos="62000">
                <a:schemeClr val="accent1">
                  <a:alpha val="87000"/>
                  <a:lumMod val="93000"/>
                  <a:lumOff val="700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4B00AA43-909C-EF49-9B4D-49D099178FEA}"/>
              </a:ext>
            </a:extLst>
          </p:cNvPr>
          <p:cNvGrpSpPr/>
          <p:nvPr userDrawn="1"/>
        </p:nvGrpSpPr>
        <p:grpSpPr>
          <a:xfrm>
            <a:off x="4642441" y="1747515"/>
            <a:ext cx="2907119" cy="2687989"/>
            <a:chOff x="1808480" y="2034708"/>
            <a:chExt cx="1016000" cy="939417"/>
          </a:xfrm>
        </p:grpSpPr>
        <p:pic>
          <p:nvPicPr>
            <p:cNvPr id="3" name="Picture 2">
              <a:extLst>
                <a:ext uri="{FF2B5EF4-FFF2-40B4-BE49-F238E27FC236}">
                  <a16:creationId xmlns:a16="http://schemas.microsoft.com/office/drawing/2014/main" id="{D97BA65B-AE64-C746-B13D-7FA2FA85E857}"/>
                </a:ext>
              </a:extLst>
            </p:cNvPr>
            <p:cNvPicPr>
              <a:picLocks noChangeAspect="1"/>
            </p:cNvPicPr>
            <p:nvPr userDrawn="1"/>
          </p:nvPicPr>
          <p:blipFill rotWithShape="1">
            <a:blip r:embed="rId2">
              <a:duotone>
                <a:schemeClr val="accent1">
                  <a:shade val="45000"/>
                  <a:satMod val="135000"/>
                </a:schemeClr>
                <a:prstClr val="white"/>
              </a:duotone>
              <a:alphaModFix amt="20000"/>
            </a:blip>
            <a:srcRect r="53883"/>
            <a:stretch/>
          </p:blipFill>
          <p:spPr>
            <a:xfrm>
              <a:off x="1808480" y="2034708"/>
              <a:ext cx="497840" cy="939417"/>
            </a:xfrm>
            <a:prstGeom prst="rect">
              <a:avLst/>
            </a:prstGeom>
          </p:spPr>
        </p:pic>
        <p:pic>
          <p:nvPicPr>
            <p:cNvPr id="15" name="Picture 14">
              <a:extLst>
                <a:ext uri="{FF2B5EF4-FFF2-40B4-BE49-F238E27FC236}">
                  <a16:creationId xmlns:a16="http://schemas.microsoft.com/office/drawing/2014/main" id="{73443284-A3D0-1242-9D77-55FA56DF4CE8}"/>
                </a:ext>
              </a:extLst>
            </p:cNvPr>
            <p:cNvPicPr>
              <a:picLocks noChangeAspect="1"/>
            </p:cNvPicPr>
            <p:nvPr userDrawn="1"/>
          </p:nvPicPr>
          <p:blipFill rotWithShape="1">
            <a:blip r:embed="rId2">
              <a:duotone>
                <a:schemeClr val="accent1">
                  <a:shade val="45000"/>
                  <a:satMod val="135000"/>
                </a:schemeClr>
                <a:prstClr val="white"/>
              </a:duotone>
              <a:alphaModFix amt="20000"/>
            </a:blip>
            <a:srcRect r="53883"/>
            <a:stretch/>
          </p:blipFill>
          <p:spPr>
            <a:xfrm>
              <a:off x="2326640" y="2034708"/>
              <a:ext cx="497840" cy="939417"/>
            </a:xfrm>
            <a:prstGeom prst="rect">
              <a:avLst/>
            </a:prstGeom>
          </p:spPr>
        </p:pic>
      </p:grpSp>
      <p:sp>
        <p:nvSpPr>
          <p:cNvPr id="34" name="Freeform: Shape 33">
            <a:extLst>
              <a:ext uri="{FF2B5EF4-FFF2-40B4-BE49-F238E27FC236}">
                <a16:creationId xmlns:a16="http://schemas.microsoft.com/office/drawing/2014/main" id="{38CF0906-8B84-4B66-BA81-34A0D22A41AC}"/>
              </a:ext>
            </a:extLst>
          </p:cNvPr>
          <p:cNvSpPr/>
          <p:nvPr userDrawn="1"/>
        </p:nvSpPr>
        <p:spPr>
          <a:xfrm rot="10800000" flipH="1">
            <a:off x="1" y="0"/>
            <a:ext cx="3409631" cy="6858000"/>
          </a:xfrm>
          <a:custGeom>
            <a:avLst/>
            <a:gdLst>
              <a:gd name="connsiteX0" fmla="*/ 0 w 3409631"/>
              <a:gd name="connsiteY0" fmla="*/ 6858000 h 6858000"/>
              <a:gd name="connsiteX1" fmla="*/ 96110 w 3409631"/>
              <a:gd name="connsiteY1" fmla="*/ 6858000 h 6858000"/>
              <a:gd name="connsiteX2" fmla="*/ 3409631 w 3409631"/>
              <a:gd name="connsiteY2" fmla="*/ 0 h 6858000"/>
              <a:gd name="connsiteX3" fmla="*/ 0 w 3409631"/>
              <a:gd name="connsiteY3" fmla="*/ 6542 h 6858000"/>
            </a:gdLst>
            <a:ahLst/>
            <a:cxnLst>
              <a:cxn ang="0">
                <a:pos x="connsiteX0" y="connsiteY0"/>
              </a:cxn>
              <a:cxn ang="0">
                <a:pos x="connsiteX1" y="connsiteY1"/>
              </a:cxn>
              <a:cxn ang="0">
                <a:pos x="connsiteX2" y="connsiteY2"/>
              </a:cxn>
              <a:cxn ang="0">
                <a:pos x="connsiteX3" y="connsiteY3"/>
              </a:cxn>
            </a:cxnLst>
            <a:rect l="l" t="t" r="r" b="b"/>
            <a:pathLst>
              <a:path w="3409631" h="6858000">
                <a:moveTo>
                  <a:pt x="0" y="6858000"/>
                </a:moveTo>
                <a:lnTo>
                  <a:pt x="96110" y="6858000"/>
                </a:lnTo>
                <a:lnTo>
                  <a:pt x="3409631" y="0"/>
                </a:lnTo>
                <a:lnTo>
                  <a:pt x="0" y="6542"/>
                </a:lnTo>
                <a:close/>
              </a:path>
            </a:pathLst>
          </a:custGeom>
          <a:gradFill>
            <a:gsLst>
              <a:gs pos="74000">
                <a:schemeClr val="accent4">
                  <a:alpha val="73000"/>
                </a:schemeClr>
              </a:gs>
              <a:gs pos="0">
                <a:schemeClr val="accent1"/>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FB5A3F59-170C-4358-A0BB-5B1BE3298282}"/>
              </a:ext>
            </a:extLst>
          </p:cNvPr>
          <p:cNvSpPr/>
          <p:nvPr userDrawn="1"/>
        </p:nvSpPr>
        <p:spPr>
          <a:xfrm rot="10800000" flipH="1" flipV="1">
            <a:off x="0" y="0"/>
            <a:ext cx="2170859" cy="6858000"/>
          </a:xfrm>
          <a:custGeom>
            <a:avLst/>
            <a:gdLst>
              <a:gd name="connsiteX0" fmla="*/ 0 w 2170859"/>
              <a:gd name="connsiteY0" fmla="*/ 0 h 6858000"/>
              <a:gd name="connsiteX1" fmla="*/ 2170859 w 2170859"/>
              <a:gd name="connsiteY1" fmla="*/ 0 h 6858000"/>
              <a:gd name="connsiteX2" fmla="*/ 722949 w 2170859"/>
              <a:gd name="connsiteY2" fmla="*/ 6858000 h 6858000"/>
              <a:gd name="connsiteX3" fmla="*/ 0 w 217085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170859" h="6858000">
                <a:moveTo>
                  <a:pt x="0" y="0"/>
                </a:moveTo>
                <a:lnTo>
                  <a:pt x="2170859" y="0"/>
                </a:lnTo>
                <a:lnTo>
                  <a:pt x="722949" y="6858000"/>
                </a:lnTo>
                <a:lnTo>
                  <a:pt x="0" y="6858000"/>
                </a:lnTo>
                <a:close/>
              </a:path>
            </a:pathLst>
          </a:custGeom>
          <a:gradFill>
            <a:gsLst>
              <a:gs pos="0">
                <a:schemeClr val="accent3">
                  <a:lumMod val="78000"/>
                  <a:alpha val="10000"/>
                </a:schemeClr>
              </a:gs>
              <a:gs pos="62000">
                <a:schemeClr val="accent1">
                  <a:alpha val="87000"/>
                  <a:lumMod val="93000"/>
                  <a:lumOff val="700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5">
            <a:extLst>
              <a:ext uri="{FF2B5EF4-FFF2-40B4-BE49-F238E27FC236}">
                <a16:creationId xmlns:a16="http://schemas.microsoft.com/office/drawing/2014/main" id="{B7ADAF9F-D1AC-E247-AC14-A706766F19E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451592" y="6133788"/>
            <a:ext cx="1130807" cy="348629"/>
          </a:xfrm>
          <a:prstGeom prst="rect">
            <a:avLst/>
          </a:prstGeom>
        </p:spPr>
      </p:pic>
      <p:sp>
        <p:nvSpPr>
          <p:cNvPr id="13" name="Text Placeholder 3">
            <a:extLst>
              <a:ext uri="{FF2B5EF4-FFF2-40B4-BE49-F238E27FC236}">
                <a16:creationId xmlns:a16="http://schemas.microsoft.com/office/drawing/2014/main" id="{FC6707B3-6D9E-49A2-9D2D-04F27BE251C2}"/>
              </a:ext>
            </a:extLst>
          </p:cNvPr>
          <p:cNvSpPr>
            <a:spLocks noGrp="1"/>
          </p:cNvSpPr>
          <p:nvPr>
            <p:ph type="body" sz="quarter" idx="18" hasCustomPrompt="1"/>
          </p:nvPr>
        </p:nvSpPr>
        <p:spPr>
          <a:xfrm>
            <a:off x="2712720" y="3949400"/>
            <a:ext cx="6766560" cy="639733"/>
          </a:xfrm>
          <a:prstGeom prst="rect">
            <a:avLst/>
          </a:prstGeom>
        </p:spPr>
        <p:txBody>
          <a:bodyPr/>
          <a:lstStyle>
            <a:lvl1pPr marL="0" indent="0" algn="ctr">
              <a:spcBef>
                <a:spcPts val="0"/>
              </a:spcBef>
              <a:buNone/>
              <a:defRPr sz="1800" b="1">
                <a:solidFill>
                  <a:schemeClr val="bg1"/>
                </a:solidFill>
              </a:defRPr>
            </a:lvl1pPr>
          </a:lstStyle>
          <a:p>
            <a:pPr lvl="0"/>
            <a:r>
              <a:rPr lang="en-US" dirty="0"/>
              <a:t>–Attribution name</a:t>
            </a:r>
          </a:p>
        </p:txBody>
      </p:sp>
      <p:sp>
        <p:nvSpPr>
          <p:cNvPr id="4" name="Text Placeholder 3">
            <a:extLst>
              <a:ext uri="{FF2B5EF4-FFF2-40B4-BE49-F238E27FC236}">
                <a16:creationId xmlns:a16="http://schemas.microsoft.com/office/drawing/2014/main" id="{2726C7A7-D878-47CC-9FE2-513EE61127DE}"/>
              </a:ext>
            </a:extLst>
          </p:cNvPr>
          <p:cNvSpPr>
            <a:spLocks noGrp="1"/>
          </p:cNvSpPr>
          <p:nvPr>
            <p:ph type="body" sz="quarter" idx="19" hasCustomPrompt="1"/>
          </p:nvPr>
        </p:nvSpPr>
        <p:spPr>
          <a:xfrm>
            <a:off x="2712720" y="2470150"/>
            <a:ext cx="6766560" cy="1370013"/>
          </a:xfrm>
          <a:prstGeom prst="rect">
            <a:avLst/>
          </a:prstGeom>
        </p:spPr>
        <p:txBody>
          <a:bodyPr anchor="b" anchorCtr="0"/>
          <a:lstStyle>
            <a:lvl1pPr marL="0" indent="0" algn="ctr">
              <a:spcBef>
                <a:spcPts val="0"/>
              </a:spcBef>
              <a:buNone/>
              <a:defRPr sz="4800" b="1">
                <a:solidFill>
                  <a:schemeClr val="bg1"/>
                </a:solidFill>
              </a:defRPr>
            </a:lvl1pPr>
          </a:lstStyle>
          <a:p>
            <a:pPr lvl="0"/>
            <a:r>
              <a:rPr lang="en-US" dirty="0"/>
              <a:t>Key words or phrase would go here.</a:t>
            </a:r>
          </a:p>
        </p:txBody>
      </p:sp>
    </p:spTree>
    <p:extLst>
      <p:ext uri="{BB962C8B-B14F-4D97-AF65-F5344CB8AC3E}">
        <p14:creationId xmlns:p14="http://schemas.microsoft.com/office/powerpoint/2010/main" val="198167229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reaker 6">
    <p:bg>
      <p:bgPr>
        <a:gradFill>
          <a:gsLst>
            <a:gs pos="0">
              <a:schemeClr val="tx1"/>
            </a:gs>
            <a:gs pos="62000">
              <a:schemeClr val="accent4"/>
            </a:gs>
          </a:gsLst>
          <a:lin ang="14400000" scaled="0"/>
        </a:gradFill>
        <a:effectLst/>
      </p:bgPr>
    </p:bg>
    <p:spTree>
      <p:nvGrpSpPr>
        <p:cNvPr id="1" name=""/>
        <p:cNvGrpSpPr/>
        <p:nvPr/>
      </p:nvGrpSpPr>
      <p:grpSpPr>
        <a:xfrm>
          <a:off x="0" y="0"/>
          <a:ext cx="0" cy="0"/>
          <a:chOff x="0" y="0"/>
          <a:chExt cx="0" cy="0"/>
        </a:xfrm>
      </p:grpSpPr>
      <p:pic>
        <p:nvPicPr>
          <p:cNvPr id="9" name="Picture 8" descr="A picture containing envelope, stationary, businesscard&#10;&#10;Description automatically generated">
            <a:extLst>
              <a:ext uri="{FF2B5EF4-FFF2-40B4-BE49-F238E27FC236}">
                <a16:creationId xmlns:a16="http://schemas.microsoft.com/office/drawing/2014/main" id="{95FF8235-5A64-4E31-83D5-E4FF5A732377}"/>
              </a:ext>
            </a:extLst>
          </p:cNvPr>
          <p:cNvPicPr>
            <a:picLocks noChangeAspect="1"/>
          </p:cNvPicPr>
          <p:nvPr userDrawn="1"/>
        </p:nvPicPr>
        <p:blipFill rotWithShape="1">
          <a:blip r:embed="rId2">
            <a:alphaModFix amt="91000"/>
          </a:blip>
          <a:srcRect t="24380" r="23270" b="4124"/>
          <a:stretch/>
        </p:blipFill>
        <p:spPr>
          <a:xfrm>
            <a:off x="-18659" y="0"/>
            <a:ext cx="12210659" cy="6858000"/>
          </a:xfrm>
          <a:custGeom>
            <a:avLst/>
            <a:gdLst>
              <a:gd name="connsiteX0" fmla="*/ 0 w 12210659"/>
              <a:gd name="connsiteY0" fmla="*/ 0 h 6858000"/>
              <a:gd name="connsiteX1" fmla="*/ 12210659 w 12210659"/>
              <a:gd name="connsiteY1" fmla="*/ 0 h 6858000"/>
              <a:gd name="connsiteX2" fmla="*/ 12210659 w 12210659"/>
              <a:gd name="connsiteY2" fmla="*/ 6858000 h 6858000"/>
              <a:gd name="connsiteX3" fmla="*/ 0 w 1221065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210659" h="6858000">
                <a:moveTo>
                  <a:pt x="0" y="0"/>
                </a:moveTo>
                <a:lnTo>
                  <a:pt x="12210659" y="0"/>
                </a:lnTo>
                <a:lnTo>
                  <a:pt x="12210659" y="6858000"/>
                </a:lnTo>
                <a:lnTo>
                  <a:pt x="0" y="6858000"/>
                </a:lnTo>
                <a:close/>
              </a:path>
            </a:pathLst>
          </a:custGeom>
        </p:spPr>
      </p:pic>
      <p:pic>
        <p:nvPicPr>
          <p:cNvPr id="6" name="Picture 5">
            <a:extLst>
              <a:ext uri="{FF2B5EF4-FFF2-40B4-BE49-F238E27FC236}">
                <a16:creationId xmlns:a16="http://schemas.microsoft.com/office/drawing/2014/main" id="{B7ADAF9F-D1AC-E247-AC14-A706766F19E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451592" y="6133788"/>
            <a:ext cx="1130807" cy="348629"/>
          </a:xfrm>
          <a:prstGeom prst="rect">
            <a:avLst/>
          </a:prstGeom>
        </p:spPr>
      </p:pic>
      <p:pic>
        <p:nvPicPr>
          <p:cNvPr id="8" name="Picture 7">
            <a:extLst>
              <a:ext uri="{FF2B5EF4-FFF2-40B4-BE49-F238E27FC236}">
                <a16:creationId xmlns:a16="http://schemas.microsoft.com/office/drawing/2014/main" id="{65CFA0AA-800E-7843-B512-35F1E9224D95}"/>
              </a:ext>
            </a:extLst>
          </p:cNvPr>
          <p:cNvPicPr>
            <a:picLocks noChangeAspect="1"/>
          </p:cNvPicPr>
          <p:nvPr userDrawn="1"/>
        </p:nvPicPr>
        <p:blipFill>
          <a:blip r:embed="rId4">
            <a:lum bright="70000" contrast="-70000"/>
            <a:alphaModFix amt="25000"/>
          </a:blip>
          <a:stretch>
            <a:fillRect/>
          </a:stretch>
        </p:blipFill>
        <p:spPr>
          <a:xfrm>
            <a:off x="1119056" y="1659112"/>
            <a:ext cx="735132" cy="639733"/>
          </a:xfrm>
          <a:prstGeom prst="rect">
            <a:avLst/>
          </a:prstGeom>
        </p:spPr>
      </p:pic>
      <p:sp>
        <p:nvSpPr>
          <p:cNvPr id="7" name="Text Placeholder 2">
            <a:extLst>
              <a:ext uri="{FF2B5EF4-FFF2-40B4-BE49-F238E27FC236}">
                <a16:creationId xmlns:a16="http://schemas.microsoft.com/office/drawing/2014/main" id="{7394CB2C-5208-4516-9CE5-87591A200717}"/>
              </a:ext>
            </a:extLst>
          </p:cNvPr>
          <p:cNvSpPr>
            <a:spLocks noGrp="1"/>
          </p:cNvSpPr>
          <p:nvPr>
            <p:ph type="body" sz="quarter" idx="17" hasCustomPrompt="1"/>
          </p:nvPr>
        </p:nvSpPr>
        <p:spPr>
          <a:xfrm>
            <a:off x="1945024" y="1660055"/>
            <a:ext cx="7315200" cy="1657389"/>
          </a:xfrm>
          <a:prstGeom prst="rect">
            <a:avLst/>
          </a:prstGeom>
        </p:spPr>
        <p:txBody>
          <a:bodyPr/>
          <a:lstStyle>
            <a:lvl1pPr marL="0" indent="0">
              <a:spcBef>
                <a:spcPts val="0"/>
              </a:spcBef>
              <a:buNone/>
              <a:defRPr sz="5400" b="1">
                <a:solidFill>
                  <a:schemeClr val="bg1"/>
                </a:solidFill>
              </a:defRPr>
            </a:lvl1pPr>
          </a:lstStyle>
          <a:p>
            <a:pPr lvl="0"/>
            <a:r>
              <a:rPr lang="en-US" dirty="0"/>
              <a:t>This is what a quote could look like. </a:t>
            </a:r>
          </a:p>
        </p:txBody>
      </p:sp>
      <p:sp>
        <p:nvSpPr>
          <p:cNvPr id="10" name="Text Placeholder 2">
            <a:extLst>
              <a:ext uri="{FF2B5EF4-FFF2-40B4-BE49-F238E27FC236}">
                <a16:creationId xmlns:a16="http://schemas.microsoft.com/office/drawing/2014/main" id="{E5376B58-0D2B-4FF4-B53E-D9BC23DE7360}"/>
              </a:ext>
            </a:extLst>
          </p:cNvPr>
          <p:cNvSpPr>
            <a:spLocks noGrp="1"/>
          </p:cNvSpPr>
          <p:nvPr>
            <p:ph type="body" sz="quarter" idx="18" hasCustomPrompt="1"/>
          </p:nvPr>
        </p:nvSpPr>
        <p:spPr>
          <a:xfrm>
            <a:off x="1945024" y="3323179"/>
            <a:ext cx="7315200" cy="661016"/>
          </a:xfrm>
          <a:prstGeom prst="rect">
            <a:avLst/>
          </a:prstGeom>
        </p:spPr>
        <p:txBody>
          <a:bodyPr/>
          <a:lstStyle>
            <a:lvl1pPr marL="0" indent="0">
              <a:spcBef>
                <a:spcPts val="0"/>
              </a:spcBef>
              <a:buNone/>
              <a:defRPr sz="1800" b="1">
                <a:solidFill>
                  <a:schemeClr val="bg1"/>
                </a:solidFill>
              </a:defRPr>
            </a:lvl1pPr>
          </a:lstStyle>
          <a:p>
            <a:pPr lvl="0"/>
            <a:r>
              <a:rPr lang="en-US" dirty="0"/>
              <a:t>–Attribution name</a:t>
            </a:r>
          </a:p>
        </p:txBody>
      </p:sp>
    </p:spTree>
    <p:extLst>
      <p:ext uri="{BB962C8B-B14F-4D97-AF65-F5344CB8AC3E}">
        <p14:creationId xmlns:p14="http://schemas.microsoft.com/office/powerpoint/2010/main" val="280870293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reaker 7">
    <p:bg>
      <p:bgPr>
        <a:gradFill>
          <a:gsLst>
            <a:gs pos="0">
              <a:schemeClr val="tx1"/>
            </a:gs>
            <a:gs pos="62000">
              <a:schemeClr val="accent4"/>
            </a:gs>
          </a:gsLst>
          <a:lin ang="14400000" scaled="0"/>
        </a:gra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7ADAF9F-D1AC-E247-AC14-A706766F19E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51592" y="6133788"/>
            <a:ext cx="1130807" cy="348629"/>
          </a:xfrm>
          <a:prstGeom prst="rect">
            <a:avLst/>
          </a:prstGeom>
        </p:spPr>
      </p:pic>
      <p:pic>
        <p:nvPicPr>
          <p:cNvPr id="18" name="Picture 17">
            <a:extLst>
              <a:ext uri="{FF2B5EF4-FFF2-40B4-BE49-F238E27FC236}">
                <a16:creationId xmlns:a16="http://schemas.microsoft.com/office/drawing/2014/main" id="{150B8144-276B-844E-AB09-856E360E0D4B}"/>
              </a:ext>
            </a:extLst>
          </p:cNvPr>
          <p:cNvPicPr>
            <a:picLocks noChangeAspect="1"/>
          </p:cNvPicPr>
          <p:nvPr userDrawn="1"/>
        </p:nvPicPr>
        <p:blipFill>
          <a:blip r:embed="rId3">
            <a:lum bright="70000" contrast="-70000"/>
            <a:alphaModFix amt="30000"/>
          </a:blip>
          <a:stretch>
            <a:fillRect/>
          </a:stretch>
        </p:blipFill>
        <p:spPr>
          <a:xfrm>
            <a:off x="3712175" y="977594"/>
            <a:ext cx="735132" cy="639733"/>
          </a:xfrm>
          <a:prstGeom prst="rect">
            <a:avLst/>
          </a:prstGeom>
        </p:spPr>
      </p:pic>
      <p:sp>
        <p:nvSpPr>
          <p:cNvPr id="20" name="Freeform: Shape 19">
            <a:extLst>
              <a:ext uri="{FF2B5EF4-FFF2-40B4-BE49-F238E27FC236}">
                <a16:creationId xmlns:a16="http://schemas.microsoft.com/office/drawing/2014/main" id="{5BCDE960-5EC6-49DA-9537-3203C82B14A8}"/>
              </a:ext>
            </a:extLst>
          </p:cNvPr>
          <p:cNvSpPr/>
          <p:nvPr userDrawn="1"/>
        </p:nvSpPr>
        <p:spPr>
          <a:xfrm flipV="1">
            <a:off x="0" y="0"/>
            <a:ext cx="3753196" cy="4975888"/>
          </a:xfrm>
          <a:custGeom>
            <a:avLst/>
            <a:gdLst>
              <a:gd name="connsiteX0" fmla="*/ 0 w 3753196"/>
              <a:gd name="connsiteY0" fmla="*/ 4975888 h 4975888"/>
              <a:gd name="connsiteX1" fmla="*/ 3753196 w 3753196"/>
              <a:gd name="connsiteY1" fmla="*/ 4975888 h 4975888"/>
              <a:gd name="connsiteX2" fmla="*/ 0 w 3753196"/>
              <a:gd name="connsiteY2" fmla="*/ 0 h 4975888"/>
            </a:gdLst>
            <a:ahLst/>
            <a:cxnLst>
              <a:cxn ang="0">
                <a:pos x="connsiteX0" y="connsiteY0"/>
              </a:cxn>
              <a:cxn ang="0">
                <a:pos x="connsiteX1" y="connsiteY1"/>
              </a:cxn>
              <a:cxn ang="0">
                <a:pos x="connsiteX2" y="connsiteY2"/>
              </a:cxn>
            </a:cxnLst>
            <a:rect l="l" t="t" r="r" b="b"/>
            <a:pathLst>
              <a:path w="3753196" h="4975888">
                <a:moveTo>
                  <a:pt x="0" y="4975888"/>
                </a:moveTo>
                <a:lnTo>
                  <a:pt x="3753196" y="4975888"/>
                </a:lnTo>
                <a:lnTo>
                  <a:pt x="0" y="0"/>
                </a:lnTo>
                <a:close/>
              </a:path>
            </a:pathLst>
          </a:custGeom>
          <a:gradFill>
            <a:gsLst>
              <a:gs pos="0">
                <a:schemeClr val="accent1"/>
              </a:gs>
              <a:gs pos="55000">
                <a:schemeClr val="accent4">
                  <a:alpha val="8900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14" name="Straight Connector 13">
            <a:extLst>
              <a:ext uri="{FF2B5EF4-FFF2-40B4-BE49-F238E27FC236}">
                <a16:creationId xmlns:a16="http://schemas.microsoft.com/office/drawing/2014/main" id="{34771F24-B90F-2B4E-BFD9-7FA2F32128D3}"/>
              </a:ext>
            </a:extLst>
          </p:cNvPr>
          <p:cNvCxnSpPr>
            <a:cxnSpLocks/>
          </p:cNvCxnSpPr>
          <p:nvPr userDrawn="1"/>
        </p:nvCxnSpPr>
        <p:spPr>
          <a:xfrm>
            <a:off x="524676" y="-27432"/>
            <a:ext cx="5310859" cy="6888754"/>
          </a:xfrm>
          <a:prstGeom prst="line">
            <a:avLst/>
          </a:prstGeom>
          <a:ln w="22225">
            <a:gradFill>
              <a:gsLst>
                <a:gs pos="88000">
                  <a:schemeClr val="accent3"/>
                </a:gs>
                <a:gs pos="47000">
                  <a:schemeClr val="accent1"/>
                </a:gs>
              </a:gsLst>
              <a:lin ang="10800000" scaled="0"/>
            </a:gradFill>
          </a:ln>
        </p:spPr>
        <p:style>
          <a:lnRef idx="1">
            <a:schemeClr val="accent1"/>
          </a:lnRef>
          <a:fillRef idx="0">
            <a:schemeClr val="accent1"/>
          </a:fillRef>
          <a:effectRef idx="0">
            <a:schemeClr val="accent1"/>
          </a:effectRef>
          <a:fontRef idx="minor">
            <a:schemeClr val="tx1"/>
          </a:fontRef>
        </p:style>
      </p:cxnSp>
      <p:sp>
        <p:nvSpPr>
          <p:cNvPr id="23" name="Freeform: Shape 22">
            <a:extLst>
              <a:ext uri="{FF2B5EF4-FFF2-40B4-BE49-F238E27FC236}">
                <a16:creationId xmlns:a16="http://schemas.microsoft.com/office/drawing/2014/main" id="{B1309D15-EC9B-4E1C-9849-0B80574505B4}"/>
              </a:ext>
            </a:extLst>
          </p:cNvPr>
          <p:cNvSpPr/>
          <p:nvPr userDrawn="1"/>
        </p:nvSpPr>
        <p:spPr>
          <a:xfrm>
            <a:off x="2" y="1"/>
            <a:ext cx="5712299" cy="6858000"/>
          </a:xfrm>
          <a:custGeom>
            <a:avLst/>
            <a:gdLst>
              <a:gd name="connsiteX0" fmla="*/ 0 w 5712299"/>
              <a:gd name="connsiteY0" fmla="*/ 0 h 6858000"/>
              <a:gd name="connsiteX1" fmla="*/ 416065 w 5712299"/>
              <a:gd name="connsiteY1" fmla="*/ 0 h 6858000"/>
              <a:gd name="connsiteX2" fmla="*/ 5712299 w 5712299"/>
              <a:gd name="connsiteY2" fmla="*/ 6858000 h 6858000"/>
              <a:gd name="connsiteX3" fmla="*/ 0 w 571229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712299" h="6858000">
                <a:moveTo>
                  <a:pt x="0" y="0"/>
                </a:moveTo>
                <a:lnTo>
                  <a:pt x="416065" y="0"/>
                </a:lnTo>
                <a:lnTo>
                  <a:pt x="5712299" y="6858000"/>
                </a:lnTo>
                <a:lnTo>
                  <a:pt x="0" y="6858000"/>
                </a:lnTo>
                <a:close/>
              </a:path>
            </a:pathLst>
          </a:custGeom>
          <a:gradFill>
            <a:gsLst>
              <a:gs pos="0">
                <a:schemeClr val="accent1"/>
              </a:gs>
              <a:gs pos="98000">
                <a:schemeClr val="accent4">
                  <a:alpha val="8700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21" name="Straight Connector 20">
            <a:extLst>
              <a:ext uri="{FF2B5EF4-FFF2-40B4-BE49-F238E27FC236}">
                <a16:creationId xmlns:a16="http://schemas.microsoft.com/office/drawing/2014/main" id="{86ADD10B-0146-F745-B646-3159F9A476D9}"/>
              </a:ext>
            </a:extLst>
          </p:cNvPr>
          <p:cNvCxnSpPr>
            <a:cxnSpLocks/>
          </p:cNvCxnSpPr>
          <p:nvPr userDrawn="1"/>
        </p:nvCxnSpPr>
        <p:spPr>
          <a:xfrm>
            <a:off x="662505" y="-27432"/>
            <a:ext cx="5321115" cy="6902057"/>
          </a:xfrm>
          <a:prstGeom prst="line">
            <a:avLst/>
          </a:prstGeom>
          <a:ln w="22225">
            <a:gradFill>
              <a:gsLst>
                <a:gs pos="88000">
                  <a:schemeClr val="accent3"/>
                </a:gs>
                <a:gs pos="47000">
                  <a:schemeClr val="accent1"/>
                </a:gs>
              </a:gsLst>
              <a:lin ang="10800000" scaled="0"/>
            </a:gra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DEC95B8E-39CC-444F-A866-75C77C714FBD}"/>
              </a:ext>
            </a:extLst>
          </p:cNvPr>
          <p:cNvSpPr>
            <a:spLocks noGrp="1"/>
          </p:cNvSpPr>
          <p:nvPr>
            <p:ph type="body" sz="quarter" idx="17" hasCustomPrompt="1"/>
          </p:nvPr>
        </p:nvSpPr>
        <p:spPr>
          <a:xfrm>
            <a:off x="4516208" y="1104861"/>
            <a:ext cx="7066192" cy="1657389"/>
          </a:xfrm>
          <a:prstGeom prst="rect">
            <a:avLst/>
          </a:prstGeom>
        </p:spPr>
        <p:txBody>
          <a:bodyPr/>
          <a:lstStyle>
            <a:lvl1pPr marL="0" indent="0">
              <a:spcBef>
                <a:spcPts val="0"/>
              </a:spcBef>
              <a:buNone/>
              <a:defRPr sz="5400" b="1">
                <a:solidFill>
                  <a:schemeClr val="bg1"/>
                </a:solidFill>
              </a:defRPr>
            </a:lvl1pPr>
          </a:lstStyle>
          <a:p>
            <a:pPr lvl="0"/>
            <a:r>
              <a:rPr lang="en-US" dirty="0"/>
              <a:t>This is what a quote could look like. </a:t>
            </a:r>
          </a:p>
        </p:txBody>
      </p:sp>
      <p:sp>
        <p:nvSpPr>
          <p:cNvPr id="12" name="Text Placeholder 2">
            <a:extLst>
              <a:ext uri="{FF2B5EF4-FFF2-40B4-BE49-F238E27FC236}">
                <a16:creationId xmlns:a16="http://schemas.microsoft.com/office/drawing/2014/main" id="{6D020BAC-609F-401F-BEDF-5E4D14F6090B}"/>
              </a:ext>
            </a:extLst>
          </p:cNvPr>
          <p:cNvSpPr>
            <a:spLocks noGrp="1"/>
          </p:cNvSpPr>
          <p:nvPr>
            <p:ph type="body" sz="quarter" idx="18" hasCustomPrompt="1"/>
          </p:nvPr>
        </p:nvSpPr>
        <p:spPr>
          <a:xfrm>
            <a:off x="4516208" y="2767985"/>
            <a:ext cx="7066192" cy="661016"/>
          </a:xfrm>
          <a:prstGeom prst="rect">
            <a:avLst/>
          </a:prstGeom>
        </p:spPr>
        <p:txBody>
          <a:bodyPr/>
          <a:lstStyle>
            <a:lvl1pPr marL="0" indent="0">
              <a:spcBef>
                <a:spcPts val="0"/>
              </a:spcBef>
              <a:buNone/>
              <a:defRPr sz="1800" b="1">
                <a:solidFill>
                  <a:schemeClr val="bg1"/>
                </a:solidFill>
              </a:defRPr>
            </a:lvl1pPr>
          </a:lstStyle>
          <a:p>
            <a:pPr lvl="0"/>
            <a:r>
              <a:rPr lang="en-US" dirty="0"/>
              <a:t>–Attribution name</a:t>
            </a:r>
          </a:p>
        </p:txBody>
      </p:sp>
    </p:spTree>
    <p:extLst>
      <p:ext uri="{BB962C8B-B14F-4D97-AF65-F5344CB8AC3E}">
        <p14:creationId xmlns:p14="http://schemas.microsoft.com/office/powerpoint/2010/main" val="3542184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Breaker 9">
    <p:bg>
      <p:bgPr>
        <a:gradFill>
          <a:gsLst>
            <a:gs pos="0">
              <a:schemeClr val="tx1"/>
            </a:gs>
            <a:gs pos="62000">
              <a:schemeClr val="accent4"/>
            </a:gs>
          </a:gsLst>
          <a:lin ang="14400000" scaled="0"/>
        </a:grad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0B31051F-FBBC-40A7-A61A-056F1FEA4451}"/>
              </a:ext>
            </a:extLst>
          </p:cNvPr>
          <p:cNvSpPr/>
          <p:nvPr userDrawn="1"/>
        </p:nvSpPr>
        <p:spPr>
          <a:xfrm>
            <a:off x="7973568" y="4032504"/>
            <a:ext cx="4218432" cy="2834640"/>
          </a:xfrm>
          <a:custGeom>
            <a:avLst/>
            <a:gdLst>
              <a:gd name="connsiteX0" fmla="*/ 3712464 w 4218432"/>
              <a:gd name="connsiteY0" fmla="*/ 0 h 2834640"/>
              <a:gd name="connsiteX1" fmla="*/ 4218432 w 4218432"/>
              <a:gd name="connsiteY1" fmla="*/ 550449 h 2834640"/>
              <a:gd name="connsiteX2" fmla="*/ 4218432 w 4218432"/>
              <a:gd name="connsiteY2" fmla="*/ 2834640 h 2834640"/>
              <a:gd name="connsiteX3" fmla="*/ 0 w 4218432"/>
              <a:gd name="connsiteY3" fmla="*/ 2834640 h 2834640"/>
            </a:gdLst>
            <a:ahLst/>
            <a:cxnLst>
              <a:cxn ang="0">
                <a:pos x="connsiteX0" y="connsiteY0"/>
              </a:cxn>
              <a:cxn ang="0">
                <a:pos x="connsiteX1" y="connsiteY1"/>
              </a:cxn>
              <a:cxn ang="0">
                <a:pos x="connsiteX2" y="connsiteY2"/>
              </a:cxn>
              <a:cxn ang="0">
                <a:pos x="connsiteX3" y="connsiteY3"/>
              </a:cxn>
            </a:cxnLst>
            <a:rect l="l" t="t" r="r" b="b"/>
            <a:pathLst>
              <a:path w="4218432" h="2834640">
                <a:moveTo>
                  <a:pt x="3712464" y="0"/>
                </a:moveTo>
                <a:lnTo>
                  <a:pt x="4218432" y="550449"/>
                </a:lnTo>
                <a:lnTo>
                  <a:pt x="4218432" y="2834640"/>
                </a:lnTo>
                <a:lnTo>
                  <a:pt x="0" y="2834640"/>
                </a:lnTo>
                <a:close/>
              </a:path>
            </a:pathLst>
          </a:cu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2E9E87C1-9A3A-4500-86C6-E801FFF2C005}"/>
              </a:ext>
            </a:extLst>
          </p:cNvPr>
          <p:cNvSpPr/>
          <p:nvPr userDrawn="1"/>
        </p:nvSpPr>
        <p:spPr>
          <a:xfrm>
            <a:off x="4448326" y="2"/>
            <a:ext cx="7743674" cy="6860921"/>
          </a:xfrm>
          <a:custGeom>
            <a:avLst/>
            <a:gdLst>
              <a:gd name="connsiteX0" fmla="*/ 0 w 7743674"/>
              <a:gd name="connsiteY0" fmla="*/ 0 h 6860921"/>
              <a:gd name="connsiteX1" fmla="*/ 3597449 w 7743674"/>
              <a:gd name="connsiteY1" fmla="*/ 0 h 6860921"/>
              <a:gd name="connsiteX2" fmla="*/ 7743674 w 7743674"/>
              <a:gd name="connsiteY2" fmla="*/ 4608431 h 6860921"/>
              <a:gd name="connsiteX3" fmla="*/ 7743674 w 7743674"/>
              <a:gd name="connsiteY3" fmla="*/ 6860921 h 6860921"/>
              <a:gd name="connsiteX4" fmla="*/ 6077872 w 7743674"/>
              <a:gd name="connsiteY4" fmla="*/ 6853286 h 68609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43674" h="6860921">
                <a:moveTo>
                  <a:pt x="0" y="0"/>
                </a:moveTo>
                <a:lnTo>
                  <a:pt x="3597449" y="0"/>
                </a:lnTo>
                <a:lnTo>
                  <a:pt x="7743674" y="4608431"/>
                </a:lnTo>
                <a:lnTo>
                  <a:pt x="7743674" y="6860921"/>
                </a:lnTo>
                <a:lnTo>
                  <a:pt x="6077872" y="6853286"/>
                </a:lnTo>
                <a:close/>
              </a:path>
            </a:pathLst>
          </a:custGeom>
          <a:solidFill>
            <a:schemeClr val="accent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13" name="Straight Connector 12">
            <a:extLst>
              <a:ext uri="{FF2B5EF4-FFF2-40B4-BE49-F238E27FC236}">
                <a16:creationId xmlns:a16="http://schemas.microsoft.com/office/drawing/2014/main" id="{C1F6C0BD-34E2-F343-B5DD-837F21A1131F}"/>
              </a:ext>
            </a:extLst>
          </p:cNvPr>
          <p:cNvCxnSpPr>
            <a:cxnSpLocks/>
          </p:cNvCxnSpPr>
          <p:nvPr userDrawn="1"/>
        </p:nvCxnSpPr>
        <p:spPr>
          <a:xfrm flipH="1" flipV="1">
            <a:off x="4339771" y="19781"/>
            <a:ext cx="6056958" cy="6844153"/>
          </a:xfrm>
          <a:prstGeom prst="line">
            <a:avLst/>
          </a:prstGeom>
          <a:ln w="22225">
            <a:gradFill>
              <a:gsLst>
                <a:gs pos="88000">
                  <a:schemeClr val="accent3"/>
                </a:gs>
                <a:gs pos="47000">
                  <a:schemeClr val="accent1"/>
                </a:gs>
              </a:gsLst>
              <a:lin ang="5400000" scaled="1"/>
            </a:gra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B7ADAF9F-D1AC-E247-AC14-A706766F19E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51592" y="6133788"/>
            <a:ext cx="1130807" cy="348629"/>
          </a:xfrm>
          <a:prstGeom prst="rect">
            <a:avLst/>
          </a:prstGeom>
        </p:spPr>
      </p:pic>
      <p:sp>
        <p:nvSpPr>
          <p:cNvPr id="3" name="Text Placeholder 2">
            <a:extLst>
              <a:ext uri="{FF2B5EF4-FFF2-40B4-BE49-F238E27FC236}">
                <a16:creationId xmlns:a16="http://schemas.microsoft.com/office/drawing/2014/main" id="{EF691EB9-C81E-45A1-9DB1-928056528407}"/>
              </a:ext>
            </a:extLst>
          </p:cNvPr>
          <p:cNvSpPr>
            <a:spLocks noGrp="1"/>
          </p:cNvSpPr>
          <p:nvPr>
            <p:ph type="body" sz="quarter" idx="16" hasCustomPrompt="1"/>
          </p:nvPr>
        </p:nvSpPr>
        <p:spPr>
          <a:xfrm>
            <a:off x="609599" y="2787650"/>
            <a:ext cx="5669280" cy="2498725"/>
          </a:xfrm>
          <a:prstGeom prst="rect">
            <a:avLst/>
          </a:prstGeom>
        </p:spPr>
        <p:txBody>
          <a:bodyPr/>
          <a:lstStyle>
            <a:lvl1pPr marL="0" indent="0">
              <a:spcBef>
                <a:spcPts val="0"/>
              </a:spcBef>
              <a:buNone/>
              <a:defRPr sz="5400" b="1">
                <a:solidFill>
                  <a:schemeClr val="bg1"/>
                </a:solidFill>
              </a:defRPr>
            </a:lvl1pPr>
            <a:lvl2pPr>
              <a:defRPr sz="5400" b="1"/>
            </a:lvl2pPr>
            <a:lvl3pPr>
              <a:defRPr sz="5400" b="1"/>
            </a:lvl3pPr>
            <a:lvl4pPr>
              <a:defRPr sz="5400" b="1"/>
            </a:lvl4pPr>
            <a:lvl5pPr>
              <a:defRPr sz="5400" b="1"/>
            </a:lvl5pPr>
          </a:lstStyle>
          <a:p>
            <a:pPr lvl="0"/>
            <a:r>
              <a:rPr lang="en-US" dirty="0"/>
              <a:t>Key words or phrase would go here.</a:t>
            </a:r>
          </a:p>
        </p:txBody>
      </p:sp>
    </p:spTree>
    <p:extLst>
      <p:ext uri="{BB962C8B-B14F-4D97-AF65-F5344CB8AC3E}">
        <p14:creationId xmlns:p14="http://schemas.microsoft.com/office/powerpoint/2010/main" val="301927544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Breaker 10">
    <p:bg>
      <p:bgPr>
        <a:solidFill>
          <a:schemeClr val="bg1">
            <a:lumMod val="95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209586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 Content / Video ">
    <p:bg>
      <p:bgPr>
        <a:gradFill>
          <a:gsLst>
            <a:gs pos="100000">
              <a:schemeClr val="tx1"/>
            </a:gs>
            <a:gs pos="9000">
              <a:schemeClr val="accent4"/>
            </a:gs>
          </a:gsLst>
          <a:lin ang="14400000" scaled="0"/>
        </a:grad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F4B077E5-E609-4C17-8B6A-CF0BD3BD978F}"/>
              </a:ext>
            </a:extLst>
          </p:cNvPr>
          <p:cNvSpPr/>
          <p:nvPr/>
        </p:nvSpPr>
        <p:spPr>
          <a:xfrm rot="19379608">
            <a:off x="1248447" y="-2838051"/>
            <a:ext cx="7456088" cy="7238188"/>
          </a:xfrm>
          <a:custGeom>
            <a:avLst/>
            <a:gdLst>
              <a:gd name="connsiteX0" fmla="*/ 224099 w 7456088"/>
              <a:gd name="connsiteY0" fmla="*/ 0 h 7238188"/>
              <a:gd name="connsiteX1" fmla="*/ 6750984 w 7456088"/>
              <a:gd name="connsiteY1" fmla="*/ 4919527 h 7238188"/>
              <a:gd name="connsiteX2" fmla="*/ 7456088 w 7456088"/>
              <a:gd name="connsiteY2" fmla="*/ 7238188 h 7238188"/>
              <a:gd name="connsiteX3" fmla="*/ 0 w 7456088"/>
              <a:gd name="connsiteY3" fmla="*/ 297319 h 7238188"/>
            </a:gdLst>
            <a:ahLst/>
            <a:cxnLst>
              <a:cxn ang="0">
                <a:pos x="connsiteX0" y="connsiteY0"/>
              </a:cxn>
              <a:cxn ang="0">
                <a:pos x="connsiteX1" y="connsiteY1"/>
              </a:cxn>
              <a:cxn ang="0">
                <a:pos x="connsiteX2" y="connsiteY2"/>
              </a:cxn>
              <a:cxn ang="0">
                <a:pos x="connsiteX3" y="connsiteY3"/>
              </a:cxn>
            </a:cxnLst>
            <a:rect l="l" t="t" r="r" b="b"/>
            <a:pathLst>
              <a:path w="7456088" h="7238188">
                <a:moveTo>
                  <a:pt x="224099" y="0"/>
                </a:moveTo>
                <a:lnTo>
                  <a:pt x="6750984" y="4919527"/>
                </a:lnTo>
                <a:lnTo>
                  <a:pt x="7456088" y="7238188"/>
                </a:lnTo>
                <a:lnTo>
                  <a:pt x="0" y="297319"/>
                </a:lnTo>
                <a:close/>
              </a:path>
            </a:pathLst>
          </a:custGeom>
          <a:gradFill>
            <a:gsLst>
              <a:gs pos="100000">
                <a:schemeClr val="bg1">
                  <a:alpha val="15000"/>
                </a:schemeClr>
              </a:gs>
              <a:gs pos="0">
                <a:schemeClr val="bg1">
                  <a:alpha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Freeform: Shape 36">
            <a:extLst>
              <a:ext uri="{FF2B5EF4-FFF2-40B4-BE49-F238E27FC236}">
                <a16:creationId xmlns:a16="http://schemas.microsoft.com/office/drawing/2014/main" id="{66640645-9C01-4014-ACB6-CFEC73305AA1}"/>
              </a:ext>
            </a:extLst>
          </p:cNvPr>
          <p:cNvSpPr/>
          <p:nvPr/>
        </p:nvSpPr>
        <p:spPr>
          <a:xfrm rot="19379608">
            <a:off x="-1748160" y="-602034"/>
            <a:ext cx="7674989" cy="7712885"/>
          </a:xfrm>
          <a:custGeom>
            <a:avLst/>
            <a:gdLst>
              <a:gd name="connsiteX0" fmla="*/ 7674989 w 7674989"/>
              <a:gd name="connsiteY0" fmla="*/ 2673579 h 7712885"/>
              <a:gd name="connsiteX1" fmla="*/ 2966986 w 7674989"/>
              <a:gd name="connsiteY1" fmla="*/ 7712885 h 7712885"/>
              <a:gd name="connsiteX2" fmla="*/ 0 w 7674989"/>
              <a:gd name="connsiteY2" fmla="*/ 5476571 h 7712885"/>
              <a:gd name="connsiteX3" fmla="*/ 4127871 w 7674989"/>
              <a:gd name="connsiteY3" fmla="*/ 0 h 7712885"/>
            </a:gdLst>
            <a:ahLst/>
            <a:cxnLst>
              <a:cxn ang="0">
                <a:pos x="connsiteX0" y="connsiteY0"/>
              </a:cxn>
              <a:cxn ang="0">
                <a:pos x="connsiteX1" y="connsiteY1"/>
              </a:cxn>
              <a:cxn ang="0">
                <a:pos x="connsiteX2" y="connsiteY2"/>
              </a:cxn>
              <a:cxn ang="0">
                <a:pos x="connsiteX3" y="connsiteY3"/>
              </a:cxn>
            </a:cxnLst>
            <a:rect l="l" t="t" r="r" b="b"/>
            <a:pathLst>
              <a:path w="7674989" h="7712885">
                <a:moveTo>
                  <a:pt x="7674989" y="2673579"/>
                </a:moveTo>
                <a:lnTo>
                  <a:pt x="2966986" y="7712885"/>
                </a:lnTo>
                <a:lnTo>
                  <a:pt x="0" y="5476571"/>
                </a:lnTo>
                <a:lnTo>
                  <a:pt x="4127871" y="0"/>
                </a:lnTo>
                <a:close/>
              </a:path>
            </a:pathLst>
          </a:custGeom>
          <a:gradFill>
            <a:gsLst>
              <a:gs pos="100000">
                <a:schemeClr val="bg1">
                  <a:alpha val="0"/>
                </a:schemeClr>
              </a:gs>
              <a:gs pos="0">
                <a:schemeClr val="bg1">
                  <a:alpha val="1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Shape 34">
            <a:extLst>
              <a:ext uri="{FF2B5EF4-FFF2-40B4-BE49-F238E27FC236}">
                <a16:creationId xmlns:a16="http://schemas.microsoft.com/office/drawing/2014/main" id="{02F2CA31-ACC6-4DB3-A513-DA544EF904F4}"/>
              </a:ext>
            </a:extLst>
          </p:cNvPr>
          <p:cNvSpPr/>
          <p:nvPr/>
        </p:nvSpPr>
        <p:spPr>
          <a:xfrm rot="19379608">
            <a:off x="-255267" y="2384753"/>
            <a:ext cx="11353959" cy="4469448"/>
          </a:xfrm>
          <a:custGeom>
            <a:avLst/>
            <a:gdLst>
              <a:gd name="connsiteX0" fmla="*/ 11353959 w 11353959"/>
              <a:gd name="connsiteY0" fmla="*/ 2541281 h 4469448"/>
              <a:gd name="connsiteX1" fmla="*/ 4922798 w 11353959"/>
              <a:gd name="connsiteY1" fmla="*/ 4469448 h 4469448"/>
              <a:gd name="connsiteX2" fmla="*/ 0 w 11353959"/>
              <a:gd name="connsiteY2" fmla="*/ 758974 h 4469448"/>
              <a:gd name="connsiteX3" fmla="*/ 572064 w 11353959"/>
              <a:gd name="connsiteY3" fmla="*/ 0 h 4469448"/>
            </a:gdLst>
            <a:ahLst/>
            <a:cxnLst>
              <a:cxn ang="0">
                <a:pos x="connsiteX0" y="connsiteY0"/>
              </a:cxn>
              <a:cxn ang="0">
                <a:pos x="connsiteX1" y="connsiteY1"/>
              </a:cxn>
              <a:cxn ang="0">
                <a:pos x="connsiteX2" y="connsiteY2"/>
              </a:cxn>
              <a:cxn ang="0">
                <a:pos x="connsiteX3" y="connsiteY3"/>
              </a:cxn>
            </a:cxnLst>
            <a:rect l="l" t="t" r="r" b="b"/>
            <a:pathLst>
              <a:path w="11353959" h="4469448">
                <a:moveTo>
                  <a:pt x="11353959" y="2541281"/>
                </a:moveTo>
                <a:lnTo>
                  <a:pt x="4922798" y="4469448"/>
                </a:lnTo>
                <a:lnTo>
                  <a:pt x="0" y="758974"/>
                </a:lnTo>
                <a:lnTo>
                  <a:pt x="572064" y="0"/>
                </a:lnTo>
                <a:close/>
              </a:path>
            </a:pathLst>
          </a:custGeom>
          <a:gradFill>
            <a:gsLst>
              <a:gs pos="99000">
                <a:schemeClr val="bg1">
                  <a:alpha val="9000"/>
                </a:schemeClr>
              </a:gs>
              <a:gs pos="0">
                <a:schemeClr val="bg1">
                  <a:alpha val="4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Rectangle 21">
            <a:extLst>
              <a:ext uri="{FF2B5EF4-FFF2-40B4-BE49-F238E27FC236}">
                <a16:creationId xmlns:a16="http://schemas.microsoft.com/office/drawing/2014/main" id="{C079A4D4-82E8-B748-9A3A-6BAF50898E8C}"/>
              </a:ext>
            </a:extLst>
          </p:cNvPr>
          <p:cNvSpPr/>
          <p:nvPr userDrawn="1"/>
        </p:nvSpPr>
        <p:spPr>
          <a:xfrm>
            <a:off x="621105" y="1387643"/>
            <a:ext cx="8688701" cy="4495800"/>
          </a:xfrm>
          <a:prstGeom prst="rect">
            <a:avLst/>
          </a:prstGeom>
          <a:solidFill>
            <a:srgbClr val="0F5F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B7ADAF9F-D1AC-E247-AC14-A706766F19E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51592" y="6133788"/>
            <a:ext cx="1130807" cy="348629"/>
          </a:xfrm>
          <a:prstGeom prst="rect">
            <a:avLst/>
          </a:prstGeom>
        </p:spPr>
      </p:pic>
      <p:sp>
        <p:nvSpPr>
          <p:cNvPr id="18" name="Slide Number Placeholder 5">
            <a:extLst>
              <a:ext uri="{FF2B5EF4-FFF2-40B4-BE49-F238E27FC236}">
                <a16:creationId xmlns:a16="http://schemas.microsoft.com/office/drawing/2014/main" id="{7172F1DA-5FB7-CF47-8DFC-80FDC642CBBC}"/>
              </a:ext>
            </a:extLst>
          </p:cNvPr>
          <p:cNvSpPr>
            <a:spLocks noGrp="1"/>
          </p:cNvSpPr>
          <p:nvPr userDrawn="1">
            <p:ph type="sldNum" sz="quarter" idx="4"/>
          </p:nvPr>
        </p:nvSpPr>
        <p:spPr>
          <a:xfrm>
            <a:off x="537029" y="6144577"/>
            <a:ext cx="388620" cy="365125"/>
          </a:xfrm>
          <a:prstGeom prst="rect">
            <a:avLst/>
          </a:prstGeom>
        </p:spPr>
        <p:txBody>
          <a:bodyPr vert="horz" lIns="91440" tIns="45720" rIns="91440" bIns="45720" rtlCol="0" anchor="ctr"/>
          <a:lstStyle>
            <a:lvl1pPr algn="l">
              <a:defRPr sz="800">
                <a:solidFill>
                  <a:schemeClr val="bg1"/>
                </a:solidFill>
                <a:latin typeface="Arial" panose="020B0604020202020204" pitchFamily="34" charset="0"/>
                <a:cs typeface="Arial" panose="020B0604020202020204" pitchFamily="34" charset="0"/>
              </a:defRPr>
            </a:lvl1pPr>
          </a:lstStyle>
          <a:p>
            <a:fld id="{A7AA8B22-FDF6-2048-9CAC-8C55A3435F10}" type="slidenum">
              <a:rPr lang="en-US" smtClean="0"/>
              <a:pPr/>
              <a:t>‹#›</a:t>
            </a:fld>
            <a:endParaRPr lang="en-US" dirty="0"/>
          </a:p>
        </p:txBody>
      </p:sp>
      <p:sp>
        <p:nvSpPr>
          <p:cNvPr id="19" name="Footer Placeholder 4">
            <a:extLst>
              <a:ext uri="{FF2B5EF4-FFF2-40B4-BE49-F238E27FC236}">
                <a16:creationId xmlns:a16="http://schemas.microsoft.com/office/drawing/2014/main" id="{0EE5B489-BEFC-134C-BBD7-C3EFB964EEEA}"/>
              </a:ext>
            </a:extLst>
          </p:cNvPr>
          <p:cNvSpPr>
            <a:spLocks noGrp="1"/>
          </p:cNvSpPr>
          <p:nvPr userDrawn="1">
            <p:ph type="ftr" sz="quarter" idx="3"/>
          </p:nvPr>
        </p:nvSpPr>
        <p:spPr>
          <a:xfrm>
            <a:off x="925649" y="6144577"/>
            <a:ext cx="4114800" cy="365125"/>
          </a:xfrm>
          <a:prstGeom prst="rect">
            <a:avLst/>
          </a:prstGeom>
        </p:spPr>
        <p:txBody>
          <a:bodyPr vert="horz" lIns="91440" tIns="45720" rIns="91440" bIns="45720" rtlCol="0" anchor="ctr"/>
          <a:lstStyle>
            <a:lvl1pPr algn="l">
              <a:defRPr sz="800">
                <a:solidFill>
                  <a:schemeClr val="bg1"/>
                </a:solidFill>
                <a:latin typeface="Arial" panose="020B0604020202020204" pitchFamily="34" charset="0"/>
                <a:cs typeface="Arial" panose="020B0604020202020204" pitchFamily="34" charset="0"/>
              </a:defRPr>
            </a:lvl1pPr>
          </a:lstStyle>
          <a:p>
            <a:r>
              <a:rPr lang="en-US" smtClean="0"/>
              <a:t>HxGN LIVE 2019</a:t>
            </a:r>
            <a:endParaRPr lang="en-US" dirty="0"/>
          </a:p>
        </p:txBody>
      </p:sp>
      <p:sp>
        <p:nvSpPr>
          <p:cNvPr id="26" name="Text Placeholder 2">
            <a:extLst>
              <a:ext uri="{FF2B5EF4-FFF2-40B4-BE49-F238E27FC236}">
                <a16:creationId xmlns:a16="http://schemas.microsoft.com/office/drawing/2014/main" id="{307AE20B-7AD9-AD40-8BC9-465ECBF3FB5A}"/>
              </a:ext>
            </a:extLst>
          </p:cNvPr>
          <p:cNvSpPr>
            <a:spLocks noGrp="1"/>
          </p:cNvSpPr>
          <p:nvPr userDrawn="1">
            <p:ph type="body" sz="quarter" idx="20"/>
          </p:nvPr>
        </p:nvSpPr>
        <p:spPr>
          <a:xfrm>
            <a:off x="9545055" y="2733164"/>
            <a:ext cx="2358183" cy="276999"/>
          </a:xfrm>
          <a:prstGeom prst="rect">
            <a:avLst/>
          </a:prstGeom>
        </p:spPr>
        <p:txBody>
          <a:bodyPr wrap="square">
            <a:spAutoFit/>
          </a:bodyPr>
          <a:lstStyle>
            <a:lvl1pPr marL="0" indent="0">
              <a:lnSpc>
                <a:spcPct val="100000"/>
              </a:lnSpc>
              <a:buNone/>
              <a:defRPr sz="1200">
                <a:solidFill>
                  <a:schemeClr val="bg1"/>
                </a:solidFill>
              </a:defRPr>
            </a:lvl1pPr>
          </a:lstStyle>
          <a:p>
            <a:pPr lvl="0"/>
            <a:r>
              <a:rPr lang="en-US" dirty="0"/>
              <a:t>Edit Master text styles</a:t>
            </a:r>
            <a:endParaRPr lang="en-GB" dirty="0"/>
          </a:p>
        </p:txBody>
      </p:sp>
      <p:sp>
        <p:nvSpPr>
          <p:cNvPr id="27" name="Title 1">
            <a:extLst>
              <a:ext uri="{FF2B5EF4-FFF2-40B4-BE49-F238E27FC236}">
                <a16:creationId xmlns:a16="http://schemas.microsoft.com/office/drawing/2014/main" id="{0A8EAC49-3CE3-DA42-8EBB-9476CD705F20}"/>
              </a:ext>
            </a:extLst>
          </p:cNvPr>
          <p:cNvSpPr>
            <a:spLocks noGrp="1"/>
          </p:cNvSpPr>
          <p:nvPr userDrawn="1">
            <p:ph type="title"/>
          </p:nvPr>
        </p:nvSpPr>
        <p:spPr>
          <a:xfrm>
            <a:off x="537028" y="609600"/>
            <a:ext cx="11366209" cy="639732"/>
          </a:xfrm>
          <a:prstGeom prst="rect">
            <a:avLst/>
          </a:prstGeom>
        </p:spPr>
        <p:txBody>
          <a:bodyPr anchor="t">
            <a:normAutofit/>
          </a:bodyPr>
          <a:lstStyle>
            <a:lvl1pPr>
              <a:defRPr sz="2400" b="1" i="0">
                <a:solidFill>
                  <a:schemeClr val="bg1"/>
                </a:solidFill>
                <a:latin typeface="Arial" panose="020B0604020202020204" pitchFamily="34" charset="0"/>
                <a:cs typeface="Arial" panose="020B0604020202020204" pitchFamily="34" charset="0"/>
              </a:defRPr>
            </a:lvl1pPr>
          </a:lstStyle>
          <a:p>
            <a:r>
              <a:rPr lang="en-US" dirty="0">
                <a:solidFill>
                  <a:schemeClr val="bg1"/>
                </a:solidFill>
              </a:rPr>
              <a:t>Click to edit Master title style</a:t>
            </a:r>
          </a:p>
        </p:txBody>
      </p:sp>
      <p:pic>
        <p:nvPicPr>
          <p:cNvPr id="13" name="Picture 12">
            <a:extLst>
              <a:ext uri="{FF2B5EF4-FFF2-40B4-BE49-F238E27FC236}">
                <a16:creationId xmlns:a16="http://schemas.microsoft.com/office/drawing/2014/main" id="{9DE6D801-0970-A944-893E-ECB4C295E379}"/>
              </a:ext>
            </a:extLst>
          </p:cNvPr>
          <p:cNvPicPr>
            <a:picLocks noChangeAspect="1"/>
          </p:cNvPicPr>
          <p:nvPr userDrawn="1"/>
        </p:nvPicPr>
        <p:blipFill rotWithShape="1">
          <a:blip r:embed="rId3"/>
          <a:srcRect b="60978"/>
          <a:stretch/>
        </p:blipFill>
        <p:spPr>
          <a:xfrm>
            <a:off x="0" y="6775487"/>
            <a:ext cx="12192000" cy="82513"/>
          </a:xfrm>
          <a:prstGeom prst="rect">
            <a:avLst/>
          </a:prstGeom>
        </p:spPr>
      </p:pic>
      <p:sp>
        <p:nvSpPr>
          <p:cNvPr id="21" name="Content Placeholder 3">
            <a:extLst>
              <a:ext uri="{FF2B5EF4-FFF2-40B4-BE49-F238E27FC236}">
                <a16:creationId xmlns:a16="http://schemas.microsoft.com/office/drawing/2014/main" id="{9047C6AA-6266-9944-B5BD-72CB78124424}"/>
              </a:ext>
            </a:extLst>
          </p:cNvPr>
          <p:cNvSpPr>
            <a:spLocks noGrp="1"/>
          </p:cNvSpPr>
          <p:nvPr userDrawn="1">
            <p:ph sz="quarter" idx="15" hasCustomPrompt="1"/>
          </p:nvPr>
        </p:nvSpPr>
        <p:spPr>
          <a:xfrm>
            <a:off x="609600" y="1379622"/>
            <a:ext cx="8694821" cy="4507832"/>
          </a:xfrm>
          <a:prstGeom prst="rect">
            <a:avLst/>
          </a:prstGeom>
        </p:spPr>
        <p:txBody>
          <a:bodyPr anchor="ctr">
            <a:normAutofit/>
          </a:bodyPr>
          <a:lstStyle>
            <a:lvl1pPr marL="0" indent="0" algn="ctr">
              <a:buFontTx/>
              <a:buNone/>
              <a:defRPr sz="3600">
                <a:solidFill>
                  <a:schemeClr val="bg1"/>
                </a:solidFill>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dirty="0"/>
              <a:t>Video</a:t>
            </a:r>
          </a:p>
        </p:txBody>
      </p:sp>
    </p:spTree>
    <p:extLst>
      <p:ext uri="{BB962C8B-B14F-4D97-AF65-F5344CB8AC3E}">
        <p14:creationId xmlns:p14="http://schemas.microsoft.com/office/powerpoint/2010/main" val="72722443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tx1"/>
        </a:solidFill>
        <a:effectLst/>
      </p:bgPr>
    </p:bg>
    <p:spTree>
      <p:nvGrpSpPr>
        <p:cNvPr id="1" name=""/>
        <p:cNvGrpSpPr/>
        <p:nvPr/>
      </p:nvGrpSpPr>
      <p:grpSpPr>
        <a:xfrm>
          <a:off x="0" y="0"/>
          <a:ext cx="0" cy="0"/>
          <a:chOff x="0" y="0"/>
          <a:chExt cx="0" cy="0"/>
        </a:xfrm>
      </p:grpSpPr>
      <p:pic>
        <p:nvPicPr>
          <p:cNvPr id="20" name="Picture 19" descr="A picture containing dome, green, building, dark&#10;&#10;Description automatically generated">
            <a:extLst>
              <a:ext uri="{FF2B5EF4-FFF2-40B4-BE49-F238E27FC236}">
                <a16:creationId xmlns:a16="http://schemas.microsoft.com/office/drawing/2014/main" id="{A92DDEFC-4310-0946-A2B6-3FC1DC50D3F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9056" b="15965"/>
          <a:stretch/>
        </p:blipFill>
        <p:spPr>
          <a:xfrm>
            <a:off x="1" y="0"/>
            <a:ext cx="12195276" cy="6858000"/>
          </a:xfrm>
          <a:prstGeom prst="rect">
            <a:avLst/>
          </a:prstGeom>
        </p:spPr>
      </p:pic>
      <p:sp>
        <p:nvSpPr>
          <p:cNvPr id="14" name="Title 1">
            <a:extLst>
              <a:ext uri="{FF2B5EF4-FFF2-40B4-BE49-F238E27FC236}">
                <a16:creationId xmlns:a16="http://schemas.microsoft.com/office/drawing/2014/main" id="{AEDFDF28-9B2D-3C47-A065-D96AA2833C0C}"/>
              </a:ext>
            </a:extLst>
          </p:cNvPr>
          <p:cNvSpPr>
            <a:spLocks noGrp="1"/>
          </p:cNvSpPr>
          <p:nvPr>
            <p:ph type="title"/>
          </p:nvPr>
        </p:nvSpPr>
        <p:spPr>
          <a:xfrm>
            <a:off x="0" y="797728"/>
            <a:ext cx="12192000" cy="544936"/>
          </a:xfrm>
          <a:prstGeom prst="rect">
            <a:avLst/>
          </a:prstGeom>
        </p:spPr>
        <p:txBody>
          <a:bodyPr>
            <a:noAutofit/>
          </a:bodyPr>
          <a:lstStyle/>
          <a:p>
            <a:pPr algn="ctr"/>
            <a:r>
              <a:rPr lang="en-US" sz="3200" dirty="0">
                <a:solidFill>
                  <a:schemeClr val="bg1"/>
                </a:solidFill>
              </a:rPr>
              <a:t>Thank you.</a:t>
            </a:r>
          </a:p>
        </p:txBody>
      </p:sp>
      <p:sp>
        <p:nvSpPr>
          <p:cNvPr id="15" name="Text Placeholder 2">
            <a:extLst>
              <a:ext uri="{FF2B5EF4-FFF2-40B4-BE49-F238E27FC236}">
                <a16:creationId xmlns:a16="http://schemas.microsoft.com/office/drawing/2014/main" id="{759A559C-DF76-5C47-B53C-53A9AFDADF88}"/>
              </a:ext>
            </a:extLst>
          </p:cNvPr>
          <p:cNvSpPr txBox="1">
            <a:spLocks/>
          </p:cNvSpPr>
          <p:nvPr userDrawn="1"/>
        </p:nvSpPr>
        <p:spPr>
          <a:xfrm>
            <a:off x="3343557" y="1432023"/>
            <a:ext cx="5453203" cy="2252662"/>
          </a:xfrm>
          <a:prstGeom prst="rect">
            <a:avLst/>
          </a:prstGeom>
        </p:spPr>
        <p:txBody>
          <a:bodyPr vert="horz" lIns="91440" tIns="45720" rIns="91440" bIns="45720" rtlCol="0">
            <a:noAutofit/>
          </a:bodyPr>
          <a:lstStyle>
            <a:lvl1pPr marL="228600" indent="-228600" algn="l" defTabSz="685749" rtl="0" eaLnBrk="1" latinLnBrk="0" hangingPunct="1">
              <a:lnSpc>
                <a:spcPct val="100000"/>
              </a:lnSpc>
              <a:spcBef>
                <a:spcPts val="300"/>
              </a:spcBef>
              <a:spcAft>
                <a:spcPts val="300"/>
              </a:spcAft>
              <a:buClr>
                <a:schemeClr val="tx2"/>
              </a:buClr>
              <a:buFont typeface="Arial" panose="020B0604020202020204" pitchFamily="34" charset="0"/>
              <a:buChar char="•"/>
              <a:defRPr sz="1600" kern="1200">
                <a:solidFill>
                  <a:srgbClr val="545559"/>
                </a:solidFill>
                <a:latin typeface="+mn-lt"/>
                <a:ea typeface="+mn-ea"/>
                <a:cs typeface="+mn-cs"/>
              </a:defRPr>
            </a:lvl1pPr>
            <a:lvl2pPr marL="457200" indent="-228600" algn="l" defTabSz="685749" rtl="0" eaLnBrk="1" latinLnBrk="0" hangingPunct="1">
              <a:lnSpc>
                <a:spcPct val="100000"/>
              </a:lnSpc>
              <a:spcBef>
                <a:spcPts val="300"/>
              </a:spcBef>
              <a:spcAft>
                <a:spcPts val="300"/>
              </a:spcAft>
              <a:buClr>
                <a:srgbClr val="74B543"/>
              </a:buClr>
              <a:buFont typeface="Arial" panose="020B0604020202020204" pitchFamily="34" charset="0"/>
              <a:buChar char="•"/>
              <a:defRPr sz="1400" kern="1200">
                <a:solidFill>
                  <a:srgbClr val="545559"/>
                </a:solidFill>
                <a:latin typeface="+mn-lt"/>
                <a:ea typeface="+mn-ea"/>
                <a:cs typeface="+mn-cs"/>
              </a:defRPr>
            </a:lvl2pPr>
            <a:lvl3pPr marL="687388" indent="-230188" algn="l" defTabSz="685749" rtl="0" eaLnBrk="1" latinLnBrk="0" hangingPunct="1">
              <a:lnSpc>
                <a:spcPct val="100000"/>
              </a:lnSpc>
              <a:spcBef>
                <a:spcPts val="300"/>
              </a:spcBef>
              <a:spcAft>
                <a:spcPts val="300"/>
              </a:spcAft>
              <a:buClr>
                <a:srgbClr val="0098BA"/>
              </a:buClr>
              <a:buFont typeface="Arial" panose="020B0604020202020204" pitchFamily="34" charset="0"/>
              <a:buChar char="•"/>
              <a:defRPr sz="1200" kern="1200">
                <a:solidFill>
                  <a:srgbClr val="545559"/>
                </a:solidFill>
                <a:latin typeface="+mn-lt"/>
                <a:ea typeface="+mn-ea"/>
                <a:cs typeface="+mn-cs"/>
              </a:defRPr>
            </a:lvl3pPr>
            <a:lvl4pPr marL="914400" indent="-228600" algn="l" defTabSz="685749" rtl="0" eaLnBrk="1" latinLnBrk="0" hangingPunct="1">
              <a:lnSpc>
                <a:spcPct val="100000"/>
              </a:lnSpc>
              <a:spcBef>
                <a:spcPts val="300"/>
              </a:spcBef>
              <a:spcAft>
                <a:spcPts val="300"/>
              </a:spcAft>
              <a:buSzPct val="90000"/>
              <a:buFont typeface="Arial" panose="020B0604020202020204" pitchFamily="34" charset="0"/>
              <a:buChar char="•"/>
              <a:defRPr sz="1200" kern="1200">
                <a:solidFill>
                  <a:srgbClr val="545559"/>
                </a:solidFill>
                <a:latin typeface="+mn-lt"/>
                <a:ea typeface="+mn-ea"/>
                <a:cs typeface="+mn-cs"/>
              </a:defRPr>
            </a:lvl4pPr>
            <a:lvl5pPr marL="1144588" indent="-230188" algn="l" defTabSz="685749" rtl="0" eaLnBrk="1" latinLnBrk="0" hangingPunct="1">
              <a:lnSpc>
                <a:spcPct val="100000"/>
              </a:lnSpc>
              <a:spcBef>
                <a:spcPts val="300"/>
              </a:spcBef>
              <a:spcAft>
                <a:spcPts val="300"/>
              </a:spcAft>
              <a:buSzPct val="90000"/>
              <a:buFont typeface="Arial" panose="020B0604020202020204" pitchFamily="34" charset="0"/>
              <a:buChar char="•"/>
              <a:defRPr sz="1200" kern="1200">
                <a:solidFill>
                  <a:srgbClr val="545559"/>
                </a:solidFill>
                <a:latin typeface="+mn-lt"/>
                <a:ea typeface="+mn-ea"/>
                <a:cs typeface="+mn-cs"/>
              </a:defRPr>
            </a:lvl5pPr>
            <a:lvl6pPr marL="1371600" indent="-227013" algn="l" defTabSz="685749" rtl="0" eaLnBrk="1" latinLnBrk="0" hangingPunct="1">
              <a:lnSpc>
                <a:spcPct val="100000"/>
              </a:lnSpc>
              <a:spcBef>
                <a:spcPts val="300"/>
              </a:spcBef>
              <a:spcAft>
                <a:spcPts val="300"/>
              </a:spcAft>
              <a:buClr>
                <a:schemeClr val="tx2"/>
              </a:buClr>
              <a:buSzPct val="90000"/>
              <a:buFont typeface="Arial" panose="020B0604020202020204" pitchFamily="34" charset="0"/>
              <a:buChar char="•"/>
              <a:defRPr sz="1200" kern="1200">
                <a:solidFill>
                  <a:schemeClr val="tx2"/>
                </a:solidFill>
                <a:latin typeface="+mn-lt"/>
                <a:ea typeface="+mn-ea"/>
                <a:cs typeface="+mn-cs"/>
              </a:defRPr>
            </a:lvl6pPr>
            <a:lvl7pPr marL="1601788" indent="-230188" algn="l" defTabSz="685749" rtl="0" eaLnBrk="1" latinLnBrk="0" hangingPunct="1">
              <a:lnSpc>
                <a:spcPct val="100000"/>
              </a:lnSpc>
              <a:spcBef>
                <a:spcPts val="300"/>
              </a:spcBef>
              <a:spcAft>
                <a:spcPts val="300"/>
              </a:spcAft>
              <a:buSzPct val="80000"/>
              <a:buFont typeface="Arial" panose="020B0604020202020204" pitchFamily="34" charset="0"/>
              <a:buChar char="•"/>
              <a:defRPr lang="en-US" sz="1200" kern="1200" dirty="0">
                <a:solidFill>
                  <a:schemeClr val="tx2"/>
                </a:solidFill>
                <a:latin typeface="+mn-lt"/>
                <a:ea typeface="+mn-ea"/>
                <a:cs typeface="+mn-cs"/>
              </a:defRPr>
            </a:lvl7pPr>
            <a:lvl8pPr marL="1828800" indent="-227013" algn="l" defTabSz="685749" rtl="0" eaLnBrk="1" latinLnBrk="0" hangingPunct="1">
              <a:lnSpc>
                <a:spcPct val="100000"/>
              </a:lnSpc>
              <a:spcBef>
                <a:spcPts val="300"/>
              </a:spcBef>
              <a:spcAft>
                <a:spcPts val="300"/>
              </a:spcAft>
              <a:buSzPct val="80000"/>
              <a:buFont typeface="Arial" panose="020B0604020202020204" pitchFamily="34" charset="0"/>
              <a:buChar char="•"/>
              <a:defRPr sz="1200" kern="1200" baseline="0">
                <a:solidFill>
                  <a:schemeClr val="tx2"/>
                </a:solidFill>
                <a:latin typeface="+mn-lt"/>
                <a:ea typeface="+mn-ea"/>
                <a:cs typeface="+mn-cs"/>
              </a:defRPr>
            </a:lvl8pPr>
            <a:lvl9pPr marL="2058988" indent="-230188" algn="l" defTabSz="685749" rtl="0" eaLnBrk="1" latinLnBrk="0" hangingPunct="1">
              <a:lnSpc>
                <a:spcPct val="100000"/>
              </a:lnSpc>
              <a:spcBef>
                <a:spcPts val="300"/>
              </a:spcBef>
              <a:spcAft>
                <a:spcPts val="300"/>
              </a:spcAft>
              <a:buSzPct val="80000"/>
              <a:buFont typeface="Arial" panose="020B0604020202020204" pitchFamily="34" charset="0"/>
              <a:buChar char="•"/>
              <a:defRPr sz="1200" kern="1200">
                <a:solidFill>
                  <a:schemeClr val="tx2"/>
                </a:solidFill>
                <a:latin typeface="+mn-lt"/>
                <a:ea typeface="+mn-ea"/>
                <a:cs typeface="+mn-cs"/>
              </a:defRPr>
            </a:lvl9pPr>
          </a:lstStyle>
          <a:p>
            <a:pPr marL="0" indent="0" algn="ctr">
              <a:spcBef>
                <a:spcPts val="100"/>
              </a:spcBef>
              <a:spcAft>
                <a:spcPts val="100"/>
              </a:spcAft>
              <a:buNone/>
            </a:pPr>
            <a:r>
              <a:rPr lang="en-US" sz="1200" dirty="0">
                <a:solidFill>
                  <a:schemeClr val="bg1"/>
                </a:solidFill>
              </a:rPr>
              <a:t>Hexagon is a global leader in digital solutions that improve productivity and quality for manufacturing, infrastructure, safety and mobility applications. </a:t>
            </a:r>
            <a:br>
              <a:rPr lang="en-US" sz="1200" dirty="0">
                <a:solidFill>
                  <a:schemeClr val="bg1"/>
                </a:solidFill>
              </a:rPr>
            </a:br>
            <a:r>
              <a:rPr lang="en-US" sz="1200" dirty="0">
                <a:solidFill>
                  <a:schemeClr val="bg1"/>
                </a:solidFill>
              </a:rPr>
              <a:t>We create Smart Digital Realities™ that empower the future of autonomy across production and urban ecosystems.</a:t>
            </a:r>
          </a:p>
        </p:txBody>
      </p:sp>
      <p:pic>
        <p:nvPicPr>
          <p:cNvPr id="16" name="Picture 15">
            <a:extLst>
              <a:ext uri="{FF2B5EF4-FFF2-40B4-BE49-F238E27FC236}">
                <a16:creationId xmlns:a16="http://schemas.microsoft.com/office/drawing/2014/main" id="{7A004612-F4A7-1F4D-B619-2C6F1222D24B}"/>
              </a:ext>
            </a:extLst>
          </p:cNvPr>
          <p:cNvPicPr>
            <a:picLocks noChangeAspect="1"/>
          </p:cNvPicPr>
          <p:nvPr userDrawn="1"/>
        </p:nvPicPr>
        <p:blipFill>
          <a:blip r:embed="rId3"/>
          <a:stretch>
            <a:fillRect/>
          </a:stretch>
        </p:blipFill>
        <p:spPr>
          <a:xfrm>
            <a:off x="5377577" y="2396310"/>
            <a:ext cx="1436844" cy="442106"/>
          </a:xfrm>
          <a:prstGeom prst="rect">
            <a:avLst/>
          </a:prstGeom>
        </p:spPr>
      </p:pic>
    </p:spTree>
    <p:extLst>
      <p:ext uri="{BB962C8B-B14F-4D97-AF65-F5344CB8AC3E}">
        <p14:creationId xmlns:p14="http://schemas.microsoft.com/office/powerpoint/2010/main" val="3245895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1000"/>
                            </p:stCondLst>
                            <p:childTnLst>
                              <p:par>
                                <p:cTn id="9" presetID="10" presetClass="entr" presetSubtype="0" fill="hold" grpId="0" nodeType="afterEffect">
                                  <p:stCondLst>
                                    <p:cond delay="100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2500"/>
                            </p:stCondLst>
                            <p:childTnLst>
                              <p:par>
                                <p:cTn id="13" presetID="10" presetClass="entr" presetSubtype="0" fill="hold" nodeType="afterEffect">
                                  <p:stCondLst>
                                    <p:cond delay="100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5" grpId="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 Chart">
    <p:spTree>
      <p:nvGrpSpPr>
        <p:cNvPr id="1" name=""/>
        <p:cNvGrpSpPr/>
        <p:nvPr/>
      </p:nvGrpSpPr>
      <p:grpSpPr>
        <a:xfrm>
          <a:off x="0" y="0"/>
          <a:ext cx="0" cy="0"/>
          <a:chOff x="0" y="0"/>
          <a:chExt cx="0" cy="0"/>
        </a:xfrm>
      </p:grpSpPr>
      <p:sp>
        <p:nvSpPr>
          <p:cNvPr id="10" name="Footer Placeholder 4">
            <a:extLst>
              <a:ext uri="{FF2B5EF4-FFF2-40B4-BE49-F238E27FC236}">
                <a16:creationId xmlns:a16="http://schemas.microsoft.com/office/drawing/2014/main" id="{6CCDB0E9-CE39-CB40-9757-1DF29AAEC134}"/>
              </a:ext>
            </a:extLst>
          </p:cNvPr>
          <p:cNvSpPr>
            <a:spLocks noGrp="1"/>
          </p:cNvSpPr>
          <p:nvPr>
            <p:ph type="ftr" sz="quarter" idx="3"/>
          </p:nvPr>
        </p:nvSpPr>
        <p:spPr>
          <a:xfrm>
            <a:off x="925649" y="6144577"/>
            <a:ext cx="4114800" cy="365125"/>
          </a:xfrm>
          <a:prstGeom prst="rect">
            <a:avLst/>
          </a:prstGeom>
        </p:spPr>
        <p:txBody>
          <a:bodyPr vert="horz" lIns="91440" tIns="45720" rIns="91440" bIns="45720" rtlCol="0" anchor="ctr"/>
          <a:lstStyle>
            <a:lvl1pPr algn="l">
              <a:defRPr sz="800">
                <a:solidFill>
                  <a:schemeClr val="tx1"/>
                </a:solidFill>
                <a:latin typeface="Arial" panose="020B0604020202020204" pitchFamily="34" charset="0"/>
                <a:cs typeface="Arial" panose="020B0604020202020204" pitchFamily="34" charset="0"/>
              </a:defRPr>
            </a:lvl1pPr>
          </a:lstStyle>
          <a:p>
            <a:r>
              <a:rPr lang="en-US" smtClean="0"/>
              <a:t>HxGN LIVE 2019</a:t>
            </a:r>
            <a:endParaRPr lang="en-US" dirty="0"/>
          </a:p>
        </p:txBody>
      </p:sp>
      <p:sp>
        <p:nvSpPr>
          <p:cNvPr id="13" name="Slide Number Placeholder 5">
            <a:extLst>
              <a:ext uri="{FF2B5EF4-FFF2-40B4-BE49-F238E27FC236}">
                <a16:creationId xmlns:a16="http://schemas.microsoft.com/office/drawing/2014/main" id="{0823757B-CDF5-EF44-866A-E63FE52351A2}"/>
              </a:ext>
            </a:extLst>
          </p:cNvPr>
          <p:cNvSpPr>
            <a:spLocks noGrp="1"/>
          </p:cNvSpPr>
          <p:nvPr>
            <p:ph type="sldNum" sz="quarter" idx="4"/>
          </p:nvPr>
        </p:nvSpPr>
        <p:spPr>
          <a:xfrm>
            <a:off x="537029" y="6144577"/>
            <a:ext cx="388620" cy="365125"/>
          </a:xfrm>
          <a:prstGeom prst="rect">
            <a:avLst/>
          </a:prstGeom>
        </p:spPr>
        <p:txBody>
          <a:bodyPr vert="horz" lIns="91440" tIns="45720" rIns="91440" bIns="45720" rtlCol="0" anchor="ctr"/>
          <a:lstStyle>
            <a:lvl1pPr algn="l">
              <a:defRPr sz="800">
                <a:solidFill>
                  <a:schemeClr val="tx1"/>
                </a:solidFill>
                <a:latin typeface="Arial" panose="020B0604020202020204" pitchFamily="34" charset="0"/>
                <a:cs typeface="Arial" panose="020B0604020202020204" pitchFamily="34" charset="0"/>
              </a:defRPr>
            </a:lvl1pPr>
          </a:lstStyle>
          <a:p>
            <a:fld id="{A7AA8B22-FDF6-2048-9CAC-8C55A3435F10}" type="slidenum">
              <a:rPr lang="en-US" smtClean="0"/>
              <a:pPr/>
              <a:t>‹#›</a:t>
            </a:fld>
            <a:endParaRPr lang="en-US" dirty="0"/>
          </a:p>
        </p:txBody>
      </p:sp>
      <p:pic>
        <p:nvPicPr>
          <p:cNvPr id="14" name="Picture 13">
            <a:extLst>
              <a:ext uri="{FF2B5EF4-FFF2-40B4-BE49-F238E27FC236}">
                <a16:creationId xmlns:a16="http://schemas.microsoft.com/office/drawing/2014/main" id="{2ED47A86-542A-134B-B94E-A2D616E4FF5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51593" y="6131290"/>
            <a:ext cx="1130808" cy="351868"/>
          </a:xfrm>
          <a:prstGeom prst="rect">
            <a:avLst/>
          </a:prstGeom>
        </p:spPr>
      </p:pic>
      <p:sp>
        <p:nvSpPr>
          <p:cNvPr id="9" name="Title 1">
            <a:extLst>
              <a:ext uri="{FF2B5EF4-FFF2-40B4-BE49-F238E27FC236}">
                <a16:creationId xmlns:a16="http://schemas.microsoft.com/office/drawing/2014/main" id="{69494F05-31C1-634D-9E5D-BB36E930BA7D}"/>
              </a:ext>
            </a:extLst>
          </p:cNvPr>
          <p:cNvSpPr>
            <a:spLocks noGrp="1"/>
          </p:cNvSpPr>
          <p:nvPr>
            <p:ph type="title" hasCustomPrompt="1"/>
          </p:nvPr>
        </p:nvSpPr>
        <p:spPr>
          <a:xfrm>
            <a:off x="537029" y="609600"/>
            <a:ext cx="11046589" cy="410233"/>
          </a:xfrm>
          <a:prstGeom prst="rect">
            <a:avLst/>
          </a:prstGeom>
        </p:spPr>
        <p:txBody>
          <a:bodyPr anchor="t">
            <a:noAutofit/>
          </a:bodyPr>
          <a:lstStyle>
            <a:lvl1pPr>
              <a:defRPr lang="en-US" sz="2400" b="1" dirty="0">
                <a:latin typeface="Arial" panose="020B0604020202020204" pitchFamily="34" charset="0"/>
                <a:cs typeface="Arial" panose="020B0604020202020204" pitchFamily="34" charset="0"/>
              </a:defRPr>
            </a:lvl1pPr>
          </a:lstStyle>
          <a:p>
            <a:pPr lvl="0"/>
            <a:r>
              <a:rPr lang="en-US" dirty="0"/>
              <a:t>Click to edit master title style</a:t>
            </a:r>
          </a:p>
        </p:txBody>
      </p:sp>
      <p:sp>
        <p:nvSpPr>
          <p:cNvPr id="12" name="Text Placeholder 2">
            <a:extLst>
              <a:ext uri="{FF2B5EF4-FFF2-40B4-BE49-F238E27FC236}">
                <a16:creationId xmlns:a16="http://schemas.microsoft.com/office/drawing/2014/main" id="{A971DFFB-528B-EB45-ADD6-2EDD8ADFB97B}"/>
              </a:ext>
            </a:extLst>
          </p:cNvPr>
          <p:cNvSpPr>
            <a:spLocks noGrp="1"/>
          </p:cNvSpPr>
          <p:nvPr>
            <p:ph type="body" sz="quarter" idx="20" hasCustomPrompt="1"/>
          </p:nvPr>
        </p:nvSpPr>
        <p:spPr>
          <a:xfrm>
            <a:off x="536990" y="1019833"/>
            <a:ext cx="11046589" cy="369332"/>
          </a:xfrm>
          <a:prstGeom prst="rect">
            <a:avLst/>
          </a:prstGeom>
        </p:spPr>
        <p:txBody>
          <a:bodyPr wrap="square">
            <a:spAutoFit/>
          </a:bodyPr>
          <a:lstStyle>
            <a:lvl1pPr marL="0" indent="0">
              <a:buNone/>
              <a:defRPr sz="2000"/>
            </a:lvl1pPr>
          </a:lstStyle>
          <a:p>
            <a:pPr lvl="0"/>
            <a:r>
              <a:rPr lang="en-US" dirty="0"/>
              <a:t>Edit master text styles</a:t>
            </a:r>
            <a:endParaRPr lang="en-GB" dirty="0"/>
          </a:p>
        </p:txBody>
      </p:sp>
      <p:pic>
        <p:nvPicPr>
          <p:cNvPr id="16" name="Picture 15">
            <a:extLst>
              <a:ext uri="{FF2B5EF4-FFF2-40B4-BE49-F238E27FC236}">
                <a16:creationId xmlns:a16="http://schemas.microsoft.com/office/drawing/2014/main" id="{0BB48E13-BF51-0D4A-8B4F-1C4C48F4F9B4}"/>
              </a:ext>
            </a:extLst>
          </p:cNvPr>
          <p:cNvPicPr>
            <a:picLocks noChangeAspect="1"/>
          </p:cNvPicPr>
          <p:nvPr userDrawn="1"/>
        </p:nvPicPr>
        <p:blipFill rotWithShape="1">
          <a:blip r:embed="rId3"/>
          <a:srcRect b="60978"/>
          <a:stretch/>
        </p:blipFill>
        <p:spPr>
          <a:xfrm>
            <a:off x="0" y="6775487"/>
            <a:ext cx="12192000" cy="82513"/>
          </a:xfrm>
          <a:prstGeom prst="rect">
            <a:avLst/>
          </a:prstGeom>
        </p:spPr>
      </p:pic>
      <p:sp>
        <p:nvSpPr>
          <p:cNvPr id="11" name="Chart Placeholder 3">
            <a:extLst>
              <a:ext uri="{FF2B5EF4-FFF2-40B4-BE49-F238E27FC236}">
                <a16:creationId xmlns:a16="http://schemas.microsoft.com/office/drawing/2014/main" id="{6223ECD9-6646-3C4D-A9AB-8158B88B9932}"/>
              </a:ext>
            </a:extLst>
          </p:cNvPr>
          <p:cNvSpPr>
            <a:spLocks noGrp="1"/>
          </p:cNvSpPr>
          <p:nvPr>
            <p:ph type="chart" sz="quarter" idx="13"/>
          </p:nvPr>
        </p:nvSpPr>
        <p:spPr>
          <a:xfrm>
            <a:off x="609600" y="1524001"/>
            <a:ext cx="10972800" cy="4350026"/>
          </a:xfrm>
          <a:prstGeom prst="rect">
            <a:avLst/>
          </a:prstGeom>
        </p:spPr>
        <p:txBody>
          <a:bodyPr anchor="ctr"/>
          <a:lstStyle>
            <a:lvl1pPr marL="0" indent="0" algn="ctr">
              <a:buFontTx/>
              <a:buNone/>
              <a:defRPr sz="3600">
                <a:solidFill>
                  <a:schemeClr val="tx1"/>
                </a:solidFill>
              </a:defRPr>
            </a:lvl1pPr>
          </a:lstStyle>
          <a:p>
            <a:endParaRPr lang="en-US" dirty="0"/>
          </a:p>
        </p:txBody>
      </p:sp>
    </p:spTree>
    <p:extLst>
      <p:ext uri="{BB962C8B-B14F-4D97-AF65-F5344CB8AC3E}">
        <p14:creationId xmlns:p14="http://schemas.microsoft.com/office/powerpoint/2010/main" val="3609180726"/>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p15:clr>
            <a:srgbClr val="FBAE40"/>
          </p15:clr>
        </p15:guide>
        <p15:guide id="4" pos="768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 Table">
    <p:spTree>
      <p:nvGrpSpPr>
        <p:cNvPr id="1" name=""/>
        <p:cNvGrpSpPr/>
        <p:nvPr/>
      </p:nvGrpSpPr>
      <p:grpSpPr>
        <a:xfrm>
          <a:off x="0" y="0"/>
          <a:ext cx="0" cy="0"/>
          <a:chOff x="0" y="0"/>
          <a:chExt cx="0" cy="0"/>
        </a:xfrm>
      </p:grpSpPr>
      <p:sp>
        <p:nvSpPr>
          <p:cNvPr id="15" name="Table Placeholder 2">
            <a:extLst>
              <a:ext uri="{FF2B5EF4-FFF2-40B4-BE49-F238E27FC236}">
                <a16:creationId xmlns:a16="http://schemas.microsoft.com/office/drawing/2014/main" id="{E741C4B8-7537-8B49-93F3-130711507578}"/>
              </a:ext>
            </a:extLst>
          </p:cNvPr>
          <p:cNvSpPr>
            <a:spLocks noGrp="1"/>
          </p:cNvSpPr>
          <p:nvPr>
            <p:ph type="tbl" sz="quarter" idx="14"/>
          </p:nvPr>
        </p:nvSpPr>
        <p:spPr>
          <a:xfrm>
            <a:off x="609600" y="1524000"/>
            <a:ext cx="10972801" cy="4353529"/>
          </a:xfrm>
          <a:prstGeom prst="rect">
            <a:avLst/>
          </a:prstGeom>
        </p:spPr>
        <p:txBody>
          <a:bodyPr anchor="ctr"/>
          <a:lstStyle>
            <a:lvl1pPr marL="0" indent="0" algn="ctr">
              <a:buFontTx/>
              <a:buNone/>
              <a:defRPr sz="3600"/>
            </a:lvl1pPr>
          </a:lstStyle>
          <a:p>
            <a:endParaRPr lang="en-US" dirty="0"/>
          </a:p>
        </p:txBody>
      </p:sp>
      <p:sp>
        <p:nvSpPr>
          <p:cNvPr id="10" name="Footer Placeholder 4">
            <a:extLst>
              <a:ext uri="{FF2B5EF4-FFF2-40B4-BE49-F238E27FC236}">
                <a16:creationId xmlns:a16="http://schemas.microsoft.com/office/drawing/2014/main" id="{6CCDB0E9-CE39-CB40-9757-1DF29AAEC134}"/>
              </a:ext>
            </a:extLst>
          </p:cNvPr>
          <p:cNvSpPr>
            <a:spLocks noGrp="1"/>
          </p:cNvSpPr>
          <p:nvPr>
            <p:ph type="ftr" sz="quarter" idx="3"/>
          </p:nvPr>
        </p:nvSpPr>
        <p:spPr>
          <a:xfrm>
            <a:off x="925649" y="6144577"/>
            <a:ext cx="4114800" cy="365125"/>
          </a:xfrm>
          <a:prstGeom prst="rect">
            <a:avLst/>
          </a:prstGeom>
        </p:spPr>
        <p:txBody>
          <a:bodyPr vert="horz" lIns="91440" tIns="45720" rIns="91440" bIns="45720" rtlCol="0" anchor="ctr"/>
          <a:lstStyle>
            <a:lvl1pPr algn="l">
              <a:defRPr sz="800">
                <a:solidFill>
                  <a:schemeClr val="tx1"/>
                </a:solidFill>
                <a:latin typeface="Arial" panose="020B0604020202020204" pitchFamily="34" charset="0"/>
                <a:cs typeface="Arial" panose="020B0604020202020204" pitchFamily="34" charset="0"/>
              </a:defRPr>
            </a:lvl1pPr>
          </a:lstStyle>
          <a:p>
            <a:r>
              <a:rPr lang="en-US" smtClean="0"/>
              <a:t>HxGN LIVE 2019</a:t>
            </a:r>
            <a:endParaRPr lang="en-US" dirty="0"/>
          </a:p>
        </p:txBody>
      </p:sp>
      <p:sp>
        <p:nvSpPr>
          <p:cNvPr id="13" name="Slide Number Placeholder 5">
            <a:extLst>
              <a:ext uri="{FF2B5EF4-FFF2-40B4-BE49-F238E27FC236}">
                <a16:creationId xmlns:a16="http://schemas.microsoft.com/office/drawing/2014/main" id="{0823757B-CDF5-EF44-866A-E63FE52351A2}"/>
              </a:ext>
            </a:extLst>
          </p:cNvPr>
          <p:cNvSpPr>
            <a:spLocks noGrp="1"/>
          </p:cNvSpPr>
          <p:nvPr>
            <p:ph type="sldNum" sz="quarter" idx="4"/>
          </p:nvPr>
        </p:nvSpPr>
        <p:spPr>
          <a:xfrm>
            <a:off x="537029" y="6144577"/>
            <a:ext cx="388620" cy="365125"/>
          </a:xfrm>
          <a:prstGeom prst="rect">
            <a:avLst/>
          </a:prstGeom>
        </p:spPr>
        <p:txBody>
          <a:bodyPr vert="horz" lIns="91440" tIns="45720" rIns="91440" bIns="45720" rtlCol="0" anchor="ctr"/>
          <a:lstStyle>
            <a:lvl1pPr algn="l">
              <a:defRPr sz="800">
                <a:solidFill>
                  <a:schemeClr val="tx1"/>
                </a:solidFill>
                <a:latin typeface="Arial" panose="020B0604020202020204" pitchFamily="34" charset="0"/>
                <a:cs typeface="Arial" panose="020B0604020202020204" pitchFamily="34" charset="0"/>
              </a:defRPr>
            </a:lvl1pPr>
          </a:lstStyle>
          <a:p>
            <a:fld id="{A7AA8B22-FDF6-2048-9CAC-8C55A3435F10}" type="slidenum">
              <a:rPr lang="en-US" smtClean="0"/>
              <a:pPr/>
              <a:t>‹#›</a:t>
            </a:fld>
            <a:endParaRPr lang="en-US" dirty="0"/>
          </a:p>
        </p:txBody>
      </p:sp>
      <p:pic>
        <p:nvPicPr>
          <p:cNvPr id="14" name="Picture 13">
            <a:extLst>
              <a:ext uri="{FF2B5EF4-FFF2-40B4-BE49-F238E27FC236}">
                <a16:creationId xmlns:a16="http://schemas.microsoft.com/office/drawing/2014/main" id="{2ED47A86-542A-134B-B94E-A2D616E4FF5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51593" y="6131290"/>
            <a:ext cx="1130808" cy="351868"/>
          </a:xfrm>
          <a:prstGeom prst="rect">
            <a:avLst/>
          </a:prstGeom>
        </p:spPr>
      </p:pic>
      <p:sp>
        <p:nvSpPr>
          <p:cNvPr id="9" name="Title 1">
            <a:extLst>
              <a:ext uri="{FF2B5EF4-FFF2-40B4-BE49-F238E27FC236}">
                <a16:creationId xmlns:a16="http://schemas.microsoft.com/office/drawing/2014/main" id="{69494F05-31C1-634D-9E5D-BB36E930BA7D}"/>
              </a:ext>
            </a:extLst>
          </p:cNvPr>
          <p:cNvSpPr>
            <a:spLocks noGrp="1"/>
          </p:cNvSpPr>
          <p:nvPr>
            <p:ph type="title" hasCustomPrompt="1"/>
          </p:nvPr>
        </p:nvSpPr>
        <p:spPr>
          <a:xfrm>
            <a:off x="537029" y="609600"/>
            <a:ext cx="11046589" cy="410233"/>
          </a:xfrm>
          <a:prstGeom prst="rect">
            <a:avLst/>
          </a:prstGeom>
        </p:spPr>
        <p:txBody>
          <a:bodyPr anchor="t">
            <a:noAutofit/>
          </a:bodyPr>
          <a:lstStyle>
            <a:lvl1pPr>
              <a:defRPr lang="en-US" sz="2400" b="1" dirty="0">
                <a:latin typeface="Arial" panose="020B0604020202020204" pitchFamily="34" charset="0"/>
                <a:cs typeface="Arial" panose="020B0604020202020204" pitchFamily="34" charset="0"/>
              </a:defRPr>
            </a:lvl1pPr>
          </a:lstStyle>
          <a:p>
            <a:pPr lvl="0"/>
            <a:r>
              <a:rPr lang="en-US" dirty="0"/>
              <a:t>Click to edit master title style</a:t>
            </a:r>
          </a:p>
        </p:txBody>
      </p:sp>
      <p:sp>
        <p:nvSpPr>
          <p:cNvPr id="12" name="Text Placeholder 2">
            <a:extLst>
              <a:ext uri="{FF2B5EF4-FFF2-40B4-BE49-F238E27FC236}">
                <a16:creationId xmlns:a16="http://schemas.microsoft.com/office/drawing/2014/main" id="{A971DFFB-528B-EB45-ADD6-2EDD8ADFB97B}"/>
              </a:ext>
            </a:extLst>
          </p:cNvPr>
          <p:cNvSpPr>
            <a:spLocks noGrp="1"/>
          </p:cNvSpPr>
          <p:nvPr>
            <p:ph type="body" sz="quarter" idx="20" hasCustomPrompt="1"/>
          </p:nvPr>
        </p:nvSpPr>
        <p:spPr>
          <a:xfrm>
            <a:off x="536990" y="1019833"/>
            <a:ext cx="11046589" cy="369332"/>
          </a:xfrm>
          <a:prstGeom prst="rect">
            <a:avLst/>
          </a:prstGeom>
        </p:spPr>
        <p:txBody>
          <a:bodyPr wrap="square">
            <a:spAutoFit/>
          </a:bodyPr>
          <a:lstStyle>
            <a:lvl1pPr marL="0" indent="0">
              <a:buNone/>
              <a:defRPr sz="2000"/>
            </a:lvl1pPr>
          </a:lstStyle>
          <a:p>
            <a:pPr lvl="0"/>
            <a:r>
              <a:rPr lang="en-US" dirty="0"/>
              <a:t>Edit master text styles</a:t>
            </a:r>
            <a:endParaRPr lang="en-GB" dirty="0"/>
          </a:p>
        </p:txBody>
      </p:sp>
      <p:pic>
        <p:nvPicPr>
          <p:cNvPr id="16" name="Picture 15">
            <a:extLst>
              <a:ext uri="{FF2B5EF4-FFF2-40B4-BE49-F238E27FC236}">
                <a16:creationId xmlns:a16="http://schemas.microsoft.com/office/drawing/2014/main" id="{0BB48E13-BF51-0D4A-8B4F-1C4C48F4F9B4}"/>
              </a:ext>
            </a:extLst>
          </p:cNvPr>
          <p:cNvPicPr>
            <a:picLocks noChangeAspect="1"/>
          </p:cNvPicPr>
          <p:nvPr userDrawn="1"/>
        </p:nvPicPr>
        <p:blipFill rotWithShape="1">
          <a:blip r:embed="rId3"/>
          <a:srcRect b="60978"/>
          <a:stretch/>
        </p:blipFill>
        <p:spPr>
          <a:xfrm>
            <a:off x="0" y="6775487"/>
            <a:ext cx="12192000" cy="82513"/>
          </a:xfrm>
          <a:prstGeom prst="rect">
            <a:avLst/>
          </a:prstGeom>
        </p:spPr>
      </p:pic>
    </p:spTree>
    <p:extLst>
      <p:ext uri="{BB962C8B-B14F-4D97-AF65-F5344CB8AC3E}">
        <p14:creationId xmlns:p14="http://schemas.microsoft.com/office/powerpoint/2010/main" val="1330963289"/>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p15:clr>
            <a:srgbClr val="FBAE40"/>
          </p15:clr>
        </p15:guide>
        <p15:guide id="4" pos="768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10" name="Footer Placeholder 4">
            <a:extLst>
              <a:ext uri="{FF2B5EF4-FFF2-40B4-BE49-F238E27FC236}">
                <a16:creationId xmlns:a16="http://schemas.microsoft.com/office/drawing/2014/main" id="{6CCDB0E9-CE39-CB40-9757-1DF29AAEC134}"/>
              </a:ext>
            </a:extLst>
          </p:cNvPr>
          <p:cNvSpPr>
            <a:spLocks noGrp="1"/>
          </p:cNvSpPr>
          <p:nvPr>
            <p:ph type="ftr" sz="quarter" idx="3"/>
          </p:nvPr>
        </p:nvSpPr>
        <p:spPr>
          <a:xfrm>
            <a:off x="925649" y="6144577"/>
            <a:ext cx="4114800" cy="365125"/>
          </a:xfrm>
          <a:prstGeom prst="rect">
            <a:avLst/>
          </a:prstGeom>
        </p:spPr>
        <p:txBody>
          <a:bodyPr vert="horz" lIns="91440" tIns="45720" rIns="91440" bIns="45720" rtlCol="0" anchor="ctr"/>
          <a:lstStyle>
            <a:lvl1pPr algn="l">
              <a:defRPr sz="800">
                <a:solidFill>
                  <a:schemeClr val="tx1"/>
                </a:solidFill>
                <a:latin typeface="Arial" panose="020B0604020202020204" pitchFamily="34" charset="0"/>
                <a:cs typeface="Arial" panose="020B0604020202020204" pitchFamily="34" charset="0"/>
              </a:defRPr>
            </a:lvl1pPr>
          </a:lstStyle>
          <a:p>
            <a:r>
              <a:rPr lang="en-US" smtClean="0"/>
              <a:t>HxGN LIVE 2019</a:t>
            </a:r>
            <a:endParaRPr lang="en-US" dirty="0"/>
          </a:p>
        </p:txBody>
      </p:sp>
      <p:sp>
        <p:nvSpPr>
          <p:cNvPr id="13" name="Slide Number Placeholder 5">
            <a:extLst>
              <a:ext uri="{FF2B5EF4-FFF2-40B4-BE49-F238E27FC236}">
                <a16:creationId xmlns:a16="http://schemas.microsoft.com/office/drawing/2014/main" id="{0823757B-CDF5-EF44-866A-E63FE52351A2}"/>
              </a:ext>
            </a:extLst>
          </p:cNvPr>
          <p:cNvSpPr>
            <a:spLocks noGrp="1"/>
          </p:cNvSpPr>
          <p:nvPr>
            <p:ph type="sldNum" sz="quarter" idx="4"/>
          </p:nvPr>
        </p:nvSpPr>
        <p:spPr>
          <a:xfrm>
            <a:off x="537029" y="6144577"/>
            <a:ext cx="388620" cy="365125"/>
          </a:xfrm>
          <a:prstGeom prst="rect">
            <a:avLst/>
          </a:prstGeom>
        </p:spPr>
        <p:txBody>
          <a:bodyPr vert="horz" lIns="91440" tIns="45720" rIns="91440" bIns="45720" rtlCol="0" anchor="ctr"/>
          <a:lstStyle>
            <a:lvl1pPr algn="l">
              <a:defRPr sz="800">
                <a:solidFill>
                  <a:schemeClr val="tx1"/>
                </a:solidFill>
                <a:latin typeface="Arial" panose="020B0604020202020204" pitchFamily="34" charset="0"/>
                <a:cs typeface="Arial" panose="020B0604020202020204" pitchFamily="34" charset="0"/>
              </a:defRPr>
            </a:lvl1pPr>
          </a:lstStyle>
          <a:p>
            <a:fld id="{A7AA8B22-FDF6-2048-9CAC-8C55A3435F10}" type="slidenum">
              <a:rPr lang="en-US" smtClean="0"/>
              <a:pPr/>
              <a:t>‹#›</a:t>
            </a:fld>
            <a:endParaRPr lang="en-US" dirty="0"/>
          </a:p>
        </p:txBody>
      </p:sp>
      <p:pic>
        <p:nvPicPr>
          <p:cNvPr id="14" name="Picture 13">
            <a:extLst>
              <a:ext uri="{FF2B5EF4-FFF2-40B4-BE49-F238E27FC236}">
                <a16:creationId xmlns:a16="http://schemas.microsoft.com/office/drawing/2014/main" id="{2ED47A86-542A-134B-B94E-A2D616E4FF5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51593" y="6131290"/>
            <a:ext cx="1130808" cy="351868"/>
          </a:xfrm>
          <a:prstGeom prst="rect">
            <a:avLst/>
          </a:prstGeom>
        </p:spPr>
      </p:pic>
      <p:sp>
        <p:nvSpPr>
          <p:cNvPr id="9" name="Title 1">
            <a:extLst>
              <a:ext uri="{FF2B5EF4-FFF2-40B4-BE49-F238E27FC236}">
                <a16:creationId xmlns:a16="http://schemas.microsoft.com/office/drawing/2014/main" id="{69494F05-31C1-634D-9E5D-BB36E930BA7D}"/>
              </a:ext>
            </a:extLst>
          </p:cNvPr>
          <p:cNvSpPr>
            <a:spLocks noGrp="1"/>
          </p:cNvSpPr>
          <p:nvPr>
            <p:ph type="title" hasCustomPrompt="1"/>
          </p:nvPr>
        </p:nvSpPr>
        <p:spPr>
          <a:xfrm>
            <a:off x="537029" y="609600"/>
            <a:ext cx="11046589" cy="410233"/>
          </a:xfrm>
          <a:prstGeom prst="rect">
            <a:avLst/>
          </a:prstGeom>
        </p:spPr>
        <p:txBody>
          <a:bodyPr anchor="t">
            <a:noAutofit/>
          </a:bodyPr>
          <a:lstStyle>
            <a:lvl1pPr>
              <a:defRPr sz="2400" b="1" i="0">
                <a:latin typeface="Arial" panose="020B0604020202020204" pitchFamily="34" charset="0"/>
                <a:cs typeface="Arial" panose="020B0604020202020204" pitchFamily="34" charset="0"/>
              </a:defRPr>
            </a:lvl1pPr>
          </a:lstStyle>
          <a:p>
            <a:r>
              <a:rPr lang="en-US" dirty="0"/>
              <a:t>Click to edit master title style</a:t>
            </a:r>
          </a:p>
        </p:txBody>
      </p:sp>
      <p:sp>
        <p:nvSpPr>
          <p:cNvPr id="12" name="Text Placeholder 2">
            <a:extLst>
              <a:ext uri="{FF2B5EF4-FFF2-40B4-BE49-F238E27FC236}">
                <a16:creationId xmlns:a16="http://schemas.microsoft.com/office/drawing/2014/main" id="{A971DFFB-528B-EB45-ADD6-2EDD8ADFB97B}"/>
              </a:ext>
            </a:extLst>
          </p:cNvPr>
          <p:cNvSpPr>
            <a:spLocks noGrp="1"/>
          </p:cNvSpPr>
          <p:nvPr>
            <p:ph type="body" sz="quarter" idx="20" hasCustomPrompt="1"/>
          </p:nvPr>
        </p:nvSpPr>
        <p:spPr>
          <a:xfrm>
            <a:off x="536990" y="1019833"/>
            <a:ext cx="11046589" cy="369332"/>
          </a:xfrm>
          <a:prstGeom prst="rect">
            <a:avLst/>
          </a:prstGeom>
        </p:spPr>
        <p:txBody>
          <a:bodyPr wrap="square">
            <a:spAutoFit/>
          </a:bodyPr>
          <a:lstStyle>
            <a:lvl1pPr marL="0" indent="0">
              <a:buNone/>
              <a:defRPr sz="2000"/>
            </a:lvl1pPr>
          </a:lstStyle>
          <a:p>
            <a:pPr lvl="0"/>
            <a:r>
              <a:rPr lang="en-US" dirty="0"/>
              <a:t>Edit master text styles</a:t>
            </a:r>
            <a:endParaRPr lang="en-GB" dirty="0"/>
          </a:p>
        </p:txBody>
      </p:sp>
      <p:pic>
        <p:nvPicPr>
          <p:cNvPr id="16" name="Picture 15">
            <a:extLst>
              <a:ext uri="{FF2B5EF4-FFF2-40B4-BE49-F238E27FC236}">
                <a16:creationId xmlns:a16="http://schemas.microsoft.com/office/drawing/2014/main" id="{0BB48E13-BF51-0D4A-8B4F-1C4C48F4F9B4}"/>
              </a:ext>
            </a:extLst>
          </p:cNvPr>
          <p:cNvPicPr>
            <a:picLocks noChangeAspect="1"/>
          </p:cNvPicPr>
          <p:nvPr userDrawn="1"/>
        </p:nvPicPr>
        <p:blipFill rotWithShape="1">
          <a:blip r:embed="rId3"/>
          <a:srcRect b="60978"/>
          <a:stretch/>
        </p:blipFill>
        <p:spPr>
          <a:xfrm>
            <a:off x="0" y="6775487"/>
            <a:ext cx="12192000" cy="82513"/>
          </a:xfrm>
          <a:prstGeom prst="rect">
            <a:avLst/>
          </a:prstGeom>
        </p:spPr>
      </p:pic>
      <p:sp>
        <p:nvSpPr>
          <p:cNvPr id="3" name="Picture Placeholder 2">
            <a:extLst>
              <a:ext uri="{FF2B5EF4-FFF2-40B4-BE49-F238E27FC236}">
                <a16:creationId xmlns:a16="http://schemas.microsoft.com/office/drawing/2014/main" id="{AF9669E8-3FE5-41B8-8987-A0AA1E22098F}"/>
              </a:ext>
            </a:extLst>
          </p:cNvPr>
          <p:cNvSpPr>
            <a:spLocks noGrp="1"/>
          </p:cNvSpPr>
          <p:nvPr>
            <p:ph type="pic" sz="quarter" idx="21"/>
          </p:nvPr>
        </p:nvSpPr>
        <p:spPr>
          <a:xfrm>
            <a:off x="609600" y="1657350"/>
            <a:ext cx="1762125" cy="1981200"/>
          </a:xfrm>
          <a:prstGeom prst="rect">
            <a:avLst/>
          </a:prstGeom>
        </p:spPr>
        <p:txBody>
          <a:bodyPr anchor="ctr"/>
          <a:lstStyle>
            <a:lvl1pPr marL="0" indent="0" algn="ctr">
              <a:buNone/>
              <a:defRPr sz="1800"/>
            </a:lvl1pPr>
          </a:lstStyle>
          <a:p>
            <a:endParaRPr lang="en-US" dirty="0"/>
          </a:p>
        </p:txBody>
      </p:sp>
      <p:sp>
        <p:nvSpPr>
          <p:cNvPr id="7" name="Text Placeholder 6">
            <a:extLst>
              <a:ext uri="{FF2B5EF4-FFF2-40B4-BE49-F238E27FC236}">
                <a16:creationId xmlns:a16="http://schemas.microsoft.com/office/drawing/2014/main" id="{72A3DBC1-275D-4694-BA1F-3E5810273EE3}"/>
              </a:ext>
            </a:extLst>
          </p:cNvPr>
          <p:cNvSpPr>
            <a:spLocks noGrp="1"/>
          </p:cNvSpPr>
          <p:nvPr>
            <p:ph type="body" sz="quarter" idx="22" hasCustomPrompt="1"/>
          </p:nvPr>
        </p:nvSpPr>
        <p:spPr>
          <a:xfrm>
            <a:off x="2486025" y="1657351"/>
            <a:ext cx="1532076" cy="248762"/>
          </a:xfrm>
          <a:prstGeom prst="rect">
            <a:avLst/>
          </a:prstGeom>
        </p:spPr>
        <p:txBody>
          <a:bodyPr lIns="0" tIns="0" rIns="0" bIns="0" anchor="ctr"/>
          <a:lstStyle>
            <a:lvl1pPr marL="0" indent="0">
              <a:buNone/>
              <a:defRPr sz="1400" b="1"/>
            </a:lvl1pPr>
          </a:lstStyle>
          <a:p>
            <a:pPr lvl="0"/>
            <a:r>
              <a:rPr lang="en-US" dirty="0"/>
              <a:t>Name</a:t>
            </a:r>
          </a:p>
        </p:txBody>
      </p:sp>
      <p:sp>
        <p:nvSpPr>
          <p:cNvPr id="19" name="Text Placeholder 6">
            <a:extLst>
              <a:ext uri="{FF2B5EF4-FFF2-40B4-BE49-F238E27FC236}">
                <a16:creationId xmlns:a16="http://schemas.microsoft.com/office/drawing/2014/main" id="{897693AB-B49A-4B8E-ABBA-218BC553D7B8}"/>
              </a:ext>
            </a:extLst>
          </p:cNvPr>
          <p:cNvSpPr>
            <a:spLocks noGrp="1"/>
          </p:cNvSpPr>
          <p:nvPr>
            <p:ph type="body" sz="quarter" idx="23" hasCustomPrompt="1"/>
          </p:nvPr>
        </p:nvSpPr>
        <p:spPr>
          <a:xfrm>
            <a:off x="2486025" y="1967619"/>
            <a:ext cx="1532076" cy="248762"/>
          </a:xfrm>
          <a:prstGeom prst="rect">
            <a:avLst/>
          </a:prstGeom>
        </p:spPr>
        <p:txBody>
          <a:bodyPr lIns="0" tIns="0" rIns="0" bIns="0" anchor="ctr"/>
          <a:lstStyle>
            <a:lvl1pPr marL="0" indent="0">
              <a:buNone/>
              <a:defRPr sz="1100" b="0"/>
            </a:lvl1pPr>
          </a:lstStyle>
          <a:p>
            <a:pPr lvl="0"/>
            <a:r>
              <a:rPr lang="en-US" dirty="0"/>
              <a:t>Title</a:t>
            </a:r>
          </a:p>
        </p:txBody>
      </p:sp>
      <p:sp>
        <p:nvSpPr>
          <p:cNvPr id="20" name="Text Placeholder 6">
            <a:extLst>
              <a:ext uri="{FF2B5EF4-FFF2-40B4-BE49-F238E27FC236}">
                <a16:creationId xmlns:a16="http://schemas.microsoft.com/office/drawing/2014/main" id="{F0BA611E-21D6-45AF-8B77-487210788778}"/>
              </a:ext>
            </a:extLst>
          </p:cNvPr>
          <p:cNvSpPr>
            <a:spLocks noGrp="1"/>
          </p:cNvSpPr>
          <p:nvPr>
            <p:ph type="body" sz="quarter" idx="24" hasCustomPrompt="1"/>
          </p:nvPr>
        </p:nvSpPr>
        <p:spPr>
          <a:xfrm>
            <a:off x="2486025" y="2277886"/>
            <a:ext cx="1532076" cy="1360663"/>
          </a:xfrm>
          <a:prstGeom prst="rect">
            <a:avLst/>
          </a:prstGeom>
        </p:spPr>
        <p:txBody>
          <a:bodyPr lIns="0" tIns="0" rIns="0" bIns="0" anchor="t"/>
          <a:lstStyle>
            <a:lvl1pPr marL="0" indent="0">
              <a:buNone/>
              <a:defRPr sz="1100" b="0"/>
            </a:lvl1pPr>
          </a:lstStyle>
          <a:p>
            <a:pPr lvl="0"/>
            <a:r>
              <a:rPr lang="en-US" dirty="0"/>
              <a:t>Description</a:t>
            </a:r>
          </a:p>
        </p:txBody>
      </p:sp>
      <p:sp>
        <p:nvSpPr>
          <p:cNvPr id="21" name="Picture Placeholder 2">
            <a:extLst>
              <a:ext uri="{FF2B5EF4-FFF2-40B4-BE49-F238E27FC236}">
                <a16:creationId xmlns:a16="http://schemas.microsoft.com/office/drawing/2014/main" id="{68631CBA-6AFB-4709-BEA2-02136D9DB09B}"/>
              </a:ext>
            </a:extLst>
          </p:cNvPr>
          <p:cNvSpPr>
            <a:spLocks noGrp="1"/>
          </p:cNvSpPr>
          <p:nvPr>
            <p:ph type="pic" sz="quarter" idx="25"/>
          </p:nvPr>
        </p:nvSpPr>
        <p:spPr>
          <a:xfrm>
            <a:off x="4391750" y="1657350"/>
            <a:ext cx="1762125" cy="1981200"/>
          </a:xfrm>
          <a:prstGeom prst="rect">
            <a:avLst/>
          </a:prstGeom>
        </p:spPr>
        <p:txBody>
          <a:bodyPr anchor="ctr"/>
          <a:lstStyle>
            <a:lvl1pPr marL="0" indent="0" algn="ctr">
              <a:buNone/>
              <a:defRPr sz="1800"/>
            </a:lvl1pPr>
          </a:lstStyle>
          <a:p>
            <a:endParaRPr lang="en-US" dirty="0"/>
          </a:p>
        </p:txBody>
      </p:sp>
      <p:sp>
        <p:nvSpPr>
          <p:cNvPr id="22" name="Text Placeholder 6">
            <a:extLst>
              <a:ext uri="{FF2B5EF4-FFF2-40B4-BE49-F238E27FC236}">
                <a16:creationId xmlns:a16="http://schemas.microsoft.com/office/drawing/2014/main" id="{0778680E-507A-4548-A9AD-B0A1885D2F17}"/>
              </a:ext>
            </a:extLst>
          </p:cNvPr>
          <p:cNvSpPr>
            <a:spLocks noGrp="1"/>
          </p:cNvSpPr>
          <p:nvPr>
            <p:ph type="body" sz="quarter" idx="26" hasCustomPrompt="1"/>
          </p:nvPr>
        </p:nvSpPr>
        <p:spPr>
          <a:xfrm>
            <a:off x="6268175" y="1657351"/>
            <a:ext cx="1532076" cy="248762"/>
          </a:xfrm>
          <a:prstGeom prst="rect">
            <a:avLst/>
          </a:prstGeom>
        </p:spPr>
        <p:txBody>
          <a:bodyPr lIns="0" tIns="0" rIns="0" bIns="0" anchor="ctr"/>
          <a:lstStyle>
            <a:lvl1pPr marL="0" indent="0">
              <a:buNone/>
              <a:defRPr sz="1400" b="1"/>
            </a:lvl1pPr>
          </a:lstStyle>
          <a:p>
            <a:pPr lvl="0"/>
            <a:r>
              <a:rPr lang="en-US" dirty="0"/>
              <a:t>Name</a:t>
            </a:r>
          </a:p>
        </p:txBody>
      </p:sp>
      <p:sp>
        <p:nvSpPr>
          <p:cNvPr id="23" name="Text Placeholder 6">
            <a:extLst>
              <a:ext uri="{FF2B5EF4-FFF2-40B4-BE49-F238E27FC236}">
                <a16:creationId xmlns:a16="http://schemas.microsoft.com/office/drawing/2014/main" id="{592FC765-7A66-44C0-A58A-54623CD703E5}"/>
              </a:ext>
            </a:extLst>
          </p:cNvPr>
          <p:cNvSpPr>
            <a:spLocks noGrp="1"/>
          </p:cNvSpPr>
          <p:nvPr>
            <p:ph type="body" sz="quarter" idx="27" hasCustomPrompt="1"/>
          </p:nvPr>
        </p:nvSpPr>
        <p:spPr>
          <a:xfrm>
            <a:off x="6268175" y="1967619"/>
            <a:ext cx="1532076" cy="248762"/>
          </a:xfrm>
          <a:prstGeom prst="rect">
            <a:avLst/>
          </a:prstGeom>
        </p:spPr>
        <p:txBody>
          <a:bodyPr lIns="0" tIns="0" rIns="0" bIns="0" anchor="ctr"/>
          <a:lstStyle>
            <a:lvl1pPr marL="0" indent="0">
              <a:buNone/>
              <a:defRPr sz="1100" b="0"/>
            </a:lvl1pPr>
          </a:lstStyle>
          <a:p>
            <a:pPr lvl="0"/>
            <a:r>
              <a:rPr lang="en-US" dirty="0"/>
              <a:t>Title</a:t>
            </a:r>
          </a:p>
        </p:txBody>
      </p:sp>
      <p:sp>
        <p:nvSpPr>
          <p:cNvPr id="24" name="Text Placeholder 6">
            <a:extLst>
              <a:ext uri="{FF2B5EF4-FFF2-40B4-BE49-F238E27FC236}">
                <a16:creationId xmlns:a16="http://schemas.microsoft.com/office/drawing/2014/main" id="{8898942D-ABF2-4D99-B904-D493D67504B8}"/>
              </a:ext>
            </a:extLst>
          </p:cNvPr>
          <p:cNvSpPr>
            <a:spLocks noGrp="1"/>
          </p:cNvSpPr>
          <p:nvPr>
            <p:ph type="body" sz="quarter" idx="28" hasCustomPrompt="1"/>
          </p:nvPr>
        </p:nvSpPr>
        <p:spPr>
          <a:xfrm>
            <a:off x="6268175" y="2277886"/>
            <a:ext cx="1532076" cy="1360663"/>
          </a:xfrm>
          <a:prstGeom prst="rect">
            <a:avLst/>
          </a:prstGeom>
        </p:spPr>
        <p:txBody>
          <a:bodyPr lIns="0" tIns="0" rIns="0" bIns="0" anchor="t"/>
          <a:lstStyle>
            <a:lvl1pPr marL="0" indent="0">
              <a:buNone/>
              <a:defRPr sz="1100" b="0"/>
            </a:lvl1pPr>
          </a:lstStyle>
          <a:p>
            <a:pPr lvl="0"/>
            <a:r>
              <a:rPr lang="en-US" dirty="0"/>
              <a:t>Description</a:t>
            </a:r>
          </a:p>
        </p:txBody>
      </p:sp>
      <p:sp>
        <p:nvSpPr>
          <p:cNvPr id="25" name="Picture Placeholder 2">
            <a:extLst>
              <a:ext uri="{FF2B5EF4-FFF2-40B4-BE49-F238E27FC236}">
                <a16:creationId xmlns:a16="http://schemas.microsoft.com/office/drawing/2014/main" id="{5998A7BD-5474-4046-A07D-04FD8259FC62}"/>
              </a:ext>
            </a:extLst>
          </p:cNvPr>
          <p:cNvSpPr>
            <a:spLocks noGrp="1"/>
          </p:cNvSpPr>
          <p:nvPr>
            <p:ph type="pic" sz="quarter" idx="29"/>
          </p:nvPr>
        </p:nvSpPr>
        <p:spPr>
          <a:xfrm>
            <a:off x="8173899" y="1657350"/>
            <a:ext cx="1762125" cy="1981200"/>
          </a:xfrm>
          <a:prstGeom prst="rect">
            <a:avLst/>
          </a:prstGeom>
        </p:spPr>
        <p:txBody>
          <a:bodyPr anchor="ctr"/>
          <a:lstStyle>
            <a:lvl1pPr marL="0" indent="0" algn="ctr">
              <a:buNone/>
              <a:defRPr sz="1800"/>
            </a:lvl1pPr>
          </a:lstStyle>
          <a:p>
            <a:endParaRPr lang="en-US" dirty="0"/>
          </a:p>
        </p:txBody>
      </p:sp>
      <p:sp>
        <p:nvSpPr>
          <p:cNvPr id="26" name="Text Placeholder 6">
            <a:extLst>
              <a:ext uri="{FF2B5EF4-FFF2-40B4-BE49-F238E27FC236}">
                <a16:creationId xmlns:a16="http://schemas.microsoft.com/office/drawing/2014/main" id="{803CA299-4E6C-4137-AB76-81201ED86155}"/>
              </a:ext>
            </a:extLst>
          </p:cNvPr>
          <p:cNvSpPr>
            <a:spLocks noGrp="1"/>
          </p:cNvSpPr>
          <p:nvPr>
            <p:ph type="body" sz="quarter" idx="30" hasCustomPrompt="1"/>
          </p:nvPr>
        </p:nvSpPr>
        <p:spPr>
          <a:xfrm>
            <a:off x="10050324" y="1657351"/>
            <a:ext cx="1532076" cy="248762"/>
          </a:xfrm>
          <a:prstGeom prst="rect">
            <a:avLst/>
          </a:prstGeom>
        </p:spPr>
        <p:txBody>
          <a:bodyPr lIns="0" tIns="0" rIns="0" bIns="0" anchor="ctr"/>
          <a:lstStyle>
            <a:lvl1pPr marL="0" indent="0">
              <a:buNone/>
              <a:defRPr sz="1400" b="1"/>
            </a:lvl1pPr>
          </a:lstStyle>
          <a:p>
            <a:pPr lvl="0"/>
            <a:r>
              <a:rPr lang="en-US" dirty="0"/>
              <a:t>Name</a:t>
            </a:r>
          </a:p>
        </p:txBody>
      </p:sp>
      <p:sp>
        <p:nvSpPr>
          <p:cNvPr id="27" name="Text Placeholder 6">
            <a:extLst>
              <a:ext uri="{FF2B5EF4-FFF2-40B4-BE49-F238E27FC236}">
                <a16:creationId xmlns:a16="http://schemas.microsoft.com/office/drawing/2014/main" id="{A716C9B0-6CF6-4B8B-A264-A976DFB9BAF1}"/>
              </a:ext>
            </a:extLst>
          </p:cNvPr>
          <p:cNvSpPr>
            <a:spLocks noGrp="1"/>
          </p:cNvSpPr>
          <p:nvPr>
            <p:ph type="body" sz="quarter" idx="31" hasCustomPrompt="1"/>
          </p:nvPr>
        </p:nvSpPr>
        <p:spPr>
          <a:xfrm>
            <a:off x="10050324" y="1967619"/>
            <a:ext cx="1532076" cy="248762"/>
          </a:xfrm>
          <a:prstGeom prst="rect">
            <a:avLst/>
          </a:prstGeom>
        </p:spPr>
        <p:txBody>
          <a:bodyPr lIns="0" tIns="0" rIns="0" bIns="0" anchor="ctr"/>
          <a:lstStyle>
            <a:lvl1pPr marL="0" indent="0">
              <a:buNone/>
              <a:defRPr sz="1100" b="0"/>
            </a:lvl1pPr>
          </a:lstStyle>
          <a:p>
            <a:pPr lvl="0"/>
            <a:r>
              <a:rPr lang="en-US" dirty="0"/>
              <a:t>Title</a:t>
            </a:r>
          </a:p>
        </p:txBody>
      </p:sp>
      <p:sp>
        <p:nvSpPr>
          <p:cNvPr id="28" name="Text Placeholder 6">
            <a:extLst>
              <a:ext uri="{FF2B5EF4-FFF2-40B4-BE49-F238E27FC236}">
                <a16:creationId xmlns:a16="http://schemas.microsoft.com/office/drawing/2014/main" id="{0F7E0286-F5F6-425F-BC53-6853F9539689}"/>
              </a:ext>
            </a:extLst>
          </p:cNvPr>
          <p:cNvSpPr>
            <a:spLocks noGrp="1"/>
          </p:cNvSpPr>
          <p:nvPr>
            <p:ph type="body" sz="quarter" idx="32" hasCustomPrompt="1"/>
          </p:nvPr>
        </p:nvSpPr>
        <p:spPr>
          <a:xfrm>
            <a:off x="10050324" y="2277886"/>
            <a:ext cx="1532076" cy="1360663"/>
          </a:xfrm>
          <a:prstGeom prst="rect">
            <a:avLst/>
          </a:prstGeom>
        </p:spPr>
        <p:txBody>
          <a:bodyPr lIns="0" tIns="0" rIns="0" bIns="0" anchor="t"/>
          <a:lstStyle>
            <a:lvl1pPr marL="0" indent="0">
              <a:buNone/>
              <a:defRPr sz="1100" b="0"/>
            </a:lvl1pPr>
          </a:lstStyle>
          <a:p>
            <a:pPr lvl="0"/>
            <a:r>
              <a:rPr lang="en-US" dirty="0"/>
              <a:t>Description</a:t>
            </a:r>
          </a:p>
        </p:txBody>
      </p:sp>
      <p:sp>
        <p:nvSpPr>
          <p:cNvPr id="29" name="Picture Placeholder 2">
            <a:extLst>
              <a:ext uri="{FF2B5EF4-FFF2-40B4-BE49-F238E27FC236}">
                <a16:creationId xmlns:a16="http://schemas.microsoft.com/office/drawing/2014/main" id="{A735EA5E-BB94-4E05-B54B-28C55D560896}"/>
              </a:ext>
            </a:extLst>
          </p:cNvPr>
          <p:cNvSpPr>
            <a:spLocks noGrp="1"/>
          </p:cNvSpPr>
          <p:nvPr>
            <p:ph type="pic" sz="quarter" idx="33"/>
          </p:nvPr>
        </p:nvSpPr>
        <p:spPr>
          <a:xfrm>
            <a:off x="609600" y="3894318"/>
            <a:ext cx="1762125" cy="1981200"/>
          </a:xfrm>
          <a:prstGeom prst="rect">
            <a:avLst/>
          </a:prstGeom>
        </p:spPr>
        <p:txBody>
          <a:bodyPr anchor="ctr"/>
          <a:lstStyle>
            <a:lvl1pPr marL="0" indent="0" algn="ctr">
              <a:buNone/>
              <a:defRPr sz="1800"/>
            </a:lvl1pPr>
          </a:lstStyle>
          <a:p>
            <a:endParaRPr lang="en-US" dirty="0"/>
          </a:p>
        </p:txBody>
      </p:sp>
      <p:sp>
        <p:nvSpPr>
          <p:cNvPr id="30" name="Text Placeholder 6">
            <a:extLst>
              <a:ext uri="{FF2B5EF4-FFF2-40B4-BE49-F238E27FC236}">
                <a16:creationId xmlns:a16="http://schemas.microsoft.com/office/drawing/2014/main" id="{1AFD0BC3-D7AE-4C36-856C-C90D2D7E0EEE}"/>
              </a:ext>
            </a:extLst>
          </p:cNvPr>
          <p:cNvSpPr>
            <a:spLocks noGrp="1"/>
          </p:cNvSpPr>
          <p:nvPr>
            <p:ph type="body" sz="quarter" idx="34" hasCustomPrompt="1"/>
          </p:nvPr>
        </p:nvSpPr>
        <p:spPr>
          <a:xfrm>
            <a:off x="2486025" y="3894319"/>
            <a:ext cx="1532076" cy="248762"/>
          </a:xfrm>
          <a:prstGeom prst="rect">
            <a:avLst/>
          </a:prstGeom>
        </p:spPr>
        <p:txBody>
          <a:bodyPr lIns="0" tIns="0" rIns="0" bIns="0" anchor="ctr"/>
          <a:lstStyle>
            <a:lvl1pPr marL="0" indent="0">
              <a:buNone/>
              <a:defRPr sz="1400" b="1"/>
            </a:lvl1pPr>
          </a:lstStyle>
          <a:p>
            <a:pPr lvl="0"/>
            <a:r>
              <a:rPr lang="en-US" dirty="0"/>
              <a:t>Name</a:t>
            </a:r>
          </a:p>
        </p:txBody>
      </p:sp>
      <p:sp>
        <p:nvSpPr>
          <p:cNvPr id="31" name="Text Placeholder 6">
            <a:extLst>
              <a:ext uri="{FF2B5EF4-FFF2-40B4-BE49-F238E27FC236}">
                <a16:creationId xmlns:a16="http://schemas.microsoft.com/office/drawing/2014/main" id="{E8DD6F34-BF0E-467C-9682-F2EBEA03FFC2}"/>
              </a:ext>
            </a:extLst>
          </p:cNvPr>
          <p:cNvSpPr>
            <a:spLocks noGrp="1"/>
          </p:cNvSpPr>
          <p:nvPr>
            <p:ph type="body" sz="quarter" idx="35" hasCustomPrompt="1"/>
          </p:nvPr>
        </p:nvSpPr>
        <p:spPr>
          <a:xfrm>
            <a:off x="2486025" y="4204587"/>
            <a:ext cx="1532076" cy="248762"/>
          </a:xfrm>
          <a:prstGeom prst="rect">
            <a:avLst/>
          </a:prstGeom>
        </p:spPr>
        <p:txBody>
          <a:bodyPr lIns="0" tIns="0" rIns="0" bIns="0" anchor="ctr"/>
          <a:lstStyle>
            <a:lvl1pPr marL="0" indent="0">
              <a:buNone/>
              <a:defRPr sz="1100" b="0"/>
            </a:lvl1pPr>
          </a:lstStyle>
          <a:p>
            <a:pPr lvl="0"/>
            <a:r>
              <a:rPr lang="en-US" dirty="0"/>
              <a:t>Title</a:t>
            </a:r>
          </a:p>
        </p:txBody>
      </p:sp>
      <p:sp>
        <p:nvSpPr>
          <p:cNvPr id="32" name="Text Placeholder 6">
            <a:extLst>
              <a:ext uri="{FF2B5EF4-FFF2-40B4-BE49-F238E27FC236}">
                <a16:creationId xmlns:a16="http://schemas.microsoft.com/office/drawing/2014/main" id="{56A971BF-A8FE-4431-BEA4-1374E490A0F3}"/>
              </a:ext>
            </a:extLst>
          </p:cNvPr>
          <p:cNvSpPr>
            <a:spLocks noGrp="1"/>
          </p:cNvSpPr>
          <p:nvPr>
            <p:ph type="body" sz="quarter" idx="36" hasCustomPrompt="1"/>
          </p:nvPr>
        </p:nvSpPr>
        <p:spPr>
          <a:xfrm>
            <a:off x="2486025" y="4514854"/>
            <a:ext cx="1532076" cy="1360663"/>
          </a:xfrm>
          <a:prstGeom prst="rect">
            <a:avLst/>
          </a:prstGeom>
        </p:spPr>
        <p:txBody>
          <a:bodyPr lIns="0" tIns="0" rIns="0" bIns="0" anchor="t"/>
          <a:lstStyle>
            <a:lvl1pPr marL="0" indent="0">
              <a:buNone/>
              <a:defRPr sz="1100" b="0"/>
            </a:lvl1pPr>
          </a:lstStyle>
          <a:p>
            <a:pPr lvl="0"/>
            <a:r>
              <a:rPr lang="en-US" dirty="0"/>
              <a:t>Description</a:t>
            </a:r>
          </a:p>
        </p:txBody>
      </p:sp>
      <p:sp>
        <p:nvSpPr>
          <p:cNvPr id="33" name="Picture Placeholder 2">
            <a:extLst>
              <a:ext uri="{FF2B5EF4-FFF2-40B4-BE49-F238E27FC236}">
                <a16:creationId xmlns:a16="http://schemas.microsoft.com/office/drawing/2014/main" id="{D730BC9F-E37F-4ACB-8C53-284CE14EB6B8}"/>
              </a:ext>
            </a:extLst>
          </p:cNvPr>
          <p:cNvSpPr>
            <a:spLocks noGrp="1"/>
          </p:cNvSpPr>
          <p:nvPr>
            <p:ph type="pic" sz="quarter" idx="37"/>
          </p:nvPr>
        </p:nvSpPr>
        <p:spPr>
          <a:xfrm>
            <a:off x="4391750" y="3894318"/>
            <a:ext cx="1762125" cy="1981200"/>
          </a:xfrm>
          <a:prstGeom prst="rect">
            <a:avLst/>
          </a:prstGeom>
        </p:spPr>
        <p:txBody>
          <a:bodyPr anchor="ctr"/>
          <a:lstStyle>
            <a:lvl1pPr marL="0" indent="0" algn="ctr">
              <a:buNone/>
              <a:defRPr sz="1800"/>
            </a:lvl1pPr>
          </a:lstStyle>
          <a:p>
            <a:endParaRPr lang="en-US" dirty="0"/>
          </a:p>
        </p:txBody>
      </p:sp>
      <p:sp>
        <p:nvSpPr>
          <p:cNvPr id="34" name="Text Placeholder 6">
            <a:extLst>
              <a:ext uri="{FF2B5EF4-FFF2-40B4-BE49-F238E27FC236}">
                <a16:creationId xmlns:a16="http://schemas.microsoft.com/office/drawing/2014/main" id="{F0C17144-8044-4C4C-9775-C13D2827152C}"/>
              </a:ext>
            </a:extLst>
          </p:cNvPr>
          <p:cNvSpPr>
            <a:spLocks noGrp="1"/>
          </p:cNvSpPr>
          <p:nvPr>
            <p:ph type="body" sz="quarter" idx="38" hasCustomPrompt="1"/>
          </p:nvPr>
        </p:nvSpPr>
        <p:spPr>
          <a:xfrm>
            <a:off x="6268175" y="3894319"/>
            <a:ext cx="1532076" cy="248762"/>
          </a:xfrm>
          <a:prstGeom prst="rect">
            <a:avLst/>
          </a:prstGeom>
        </p:spPr>
        <p:txBody>
          <a:bodyPr lIns="0" tIns="0" rIns="0" bIns="0" anchor="ctr"/>
          <a:lstStyle>
            <a:lvl1pPr marL="0" indent="0">
              <a:buNone/>
              <a:defRPr sz="1400" b="1"/>
            </a:lvl1pPr>
          </a:lstStyle>
          <a:p>
            <a:pPr lvl="0"/>
            <a:r>
              <a:rPr lang="en-US" dirty="0"/>
              <a:t>Name</a:t>
            </a:r>
          </a:p>
        </p:txBody>
      </p:sp>
      <p:sp>
        <p:nvSpPr>
          <p:cNvPr id="35" name="Text Placeholder 6">
            <a:extLst>
              <a:ext uri="{FF2B5EF4-FFF2-40B4-BE49-F238E27FC236}">
                <a16:creationId xmlns:a16="http://schemas.microsoft.com/office/drawing/2014/main" id="{9FA17642-5A39-4E55-A12A-FD89F028EDF3}"/>
              </a:ext>
            </a:extLst>
          </p:cNvPr>
          <p:cNvSpPr>
            <a:spLocks noGrp="1"/>
          </p:cNvSpPr>
          <p:nvPr>
            <p:ph type="body" sz="quarter" idx="39" hasCustomPrompt="1"/>
          </p:nvPr>
        </p:nvSpPr>
        <p:spPr>
          <a:xfrm>
            <a:off x="6268175" y="4204587"/>
            <a:ext cx="1532076" cy="248762"/>
          </a:xfrm>
          <a:prstGeom prst="rect">
            <a:avLst/>
          </a:prstGeom>
        </p:spPr>
        <p:txBody>
          <a:bodyPr lIns="0" tIns="0" rIns="0" bIns="0" anchor="ctr"/>
          <a:lstStyle>
            <a:lvl1pPr marL="0" indent="0">
              <a:buNone/>
              <a:defRPr sz="1100" b="0"/>
            </a:lvl1pPr>
          </a:lstStyle>
          <a:p>
            <a:pPr lvl="0"/>
            <a:r>
              <a:rPr lang="en-US" dirty="0"/>
              <a:t>Title</a:t>
            </a:r>
          </a:p>
        </p:txBody>
      </p:sp>
      <p:sp>
        <p:nvSpPr>
          <p:cNvPr id="36" name="Text Placeholder 6">
            <a:extLst>
              <a:ext uri="{FF2B5EF4-FFF2-40B4-BE49-F238E27FC236}">
                <a16:creationId xmlns:a16="http://schemas.microsoft.com/office/drawing/2014/main" id="{C18DE424-6C9F-4750-9BE2-4644DF04A57D}"/>
              </a:ext>
            </a:extLst>
          </p:cNvPr>
          <p:cNvSpPr>
            <a:spLocks noGrp="1"/>
          </p:cNvSpPr>
          <p:nvPr>
            <p:ph type="body" sz="quarter" idx="40" hasCustomPrompt="1"/>
          </p:nvPr>
        </p:nvSpPr>
        <p:spPr>
          <a:xfrm>
            <a:off x="6268175" y="4514854"/>
            <a:ext cx="1532076" cy="1360663"/>
          </a:xfrm>
          <a:prstGeom prst="rect">
            <a:avLst/>
          </a:prstGeom>
        </p:spPr>
        <p:txBody>
          <a:bodyPr lIns="0" tIns="0" rIns="0" bIns="0" anchor="t"/>
          <a:lstStyle>
            <a:lvl1pPr marL="0" indent="0">
              <a:buNone/>
              <a:defRPr sz="1100" b="0"/>
            </a:lvl1pPr>
          </a:lstStyle>
          <a:p>
            <a:pPr lvl="0"/>
            <a:r>
              <a:rPr lang="en-US" dirty="0"/>
              <a:t>Description</a:t>
            </a:r>
          </a:p>
        </p:txBody>
      </p:sp>
      <p:sp>
        <p:nvSpPr>
          <p:cNvPr id="37" name="Picture Placeholder 2">
            <a:extLst>
              <a:ext uri="{FF2B5EF4-FFF2-40B4-BE49-F238E27FC236}">
                <a16:creationId xmlns:a16="http://schemas.microsoft.com/office/drawing/2014/main" id="{18B7CE9A-B1AB-49F9-9BDE-E5FF54AD72FC}"/>
              </a:ext>
            </a:extLst>
          </p:cNvPr>
          <p:cNvSpPr>
            <a:spLocks noGrp="1"/>
          </p:cNvSpPr>
          <p:nvPr>
            <p:ph type="pic" sz="quarter" idx="41"/>
          </p:nvPr>
        </p:nvSpPr>
        <p:spPr>
          <a:xfrm>
            <a:off x="8173899" y="3894318"/>
            <a:ext cx="1762125" cy="1981200"/>
          </a:xfrm>
          <a:prstGeom prst="rect">
            <a:avLst/>
          </a:prstGeom>
        </p:spPr>
        <p:txBody>
          <a:bodyPr anchor="ctr"/>
          <a:lstStyle>
            <a:lvl1pPr marL="0" indent="0" algn="ctr">
              <a:buNone/>
              <a:defRPr sz="1800"/>
            </a:lvl1pPr>
          </a:lstStyle>
          <a:p>
            <a:endParaRPr lang="en-US" dirty="0"/>
          </a:p>
        </p:txBody>
      </p:sp>
      <p:sp>
        <p:nvSpPr>
          <p:cNvPr id="38" name="Text Placeholder 6">
            <a:extLst>
              <a:ext uri="{FF2B5EF4-FFF2-40B4-BE49-F238E27FC236}">
                <a16:creationId xmlns:a16="http://schemas.microsoft.com/office/drawing/2014/main" id="{3C7DF91A-34E0-44F6-88D3-AE8713018FD7}"/>
              </a:ext>
            </a:extLst>
          </p:cNvPr>
          <p:cNvSpPr>
            <a:spLocks noGrp="1"/>
          </p:cNvSpPr>
          <p:nvPr>
            <p:ph type="body" sz="quarter" idx="42" hasCustomPrompt="1"/>
          </p:nvPr>
        </p:nvSpPr>
        <p:spPr>
          <a:xfrm>
            <a:off x="10050324" y="3894319"/>
            <a:ext cx="1532076" cy="248762"/>
          </a:xfrm>
          <a:prstGeom prst="rect">
            <a:avLst/>
          </a:prstGeom>
        </p:spPr>
        <p:txBody>
          <a:bodyPr lIns="0" tIns="0" rIns="0" bIns="0" anchor="ctr"/>
          <a:lstStyle>
            <a:lvl1pPr marL="0" indent="0">
              <a:buNone/>
              <a:defRPr sz="1400" b="1"/>
            </a:lvl1pPr>
          </a:lstStyle>
          <a:p>
            <a:pPr lvl="0"/>
            <a:r>
              <a:rPr lang="en-US" dirty="0"/>
              <a:t>Name</a:t>
            </a:r>
          </a:p>
        </p:txBody>
      </p:sp>
      <p:sp>
        <p:nvSpPr>
          <p:cNvPr id="39" name="Text Placeholder 6">
            <a:extLst>
              <a:ext uri="{FF2B5EF4-FFF2-40B4-BE49-F238E27FC236}">
                <a16:creationId xmlns:a16="http://schemas.microsoft.com/office/drawing/2014/main" id="{EFF235DE-DDFA-48DE-BD06-9C16F83BF21E}"/>
              </a:ext>
            </a:extLst>
          </p:cNvPr>
          <p:cNvSpPr>
            <a:spLocks noGrp="1"/>
          </p:cNvSpPr>
          <p:nvPr>
            <p:ph type="body" sz="quarter" idx="43" hasCustomPrompt="1"/>
          </p:nvPr>
        </p:nvSpPr>
        <p:spPr>
          <a:xfrm>
            <a:off x="10050324" y="4204587"/>
            <a:ext cx="1532076" cy="248762"/>
          </a:xfrm>
          <a:prstGeom prst="rect">
            <a:avLst/>
          </a:prstGeom>
        </p:spPr>
        <p:txBody>
          <a:bodyPr lIns="0" tIns="0" rIns="0" bIns="0" anchor="ctr"/>
          <a:lstStyle>
            <a:lvl1pPr marL="0" indent="0">
              <a:buNone/>
              <a:defRPr sz="1100" b="0"/>
            </a:lvl1pPr>
          </a:lstStyle>
          <a:p>
            <a:pPr lvl="0"/>
            <a:r>
              <a:rPr lang="en-US" dirty="0"/>
              <a:t>Title</a:t>
            </a:r>
          </a:p>
        </p:txBody>
      </p:sp>
      <p:sp>
        <p:nvSpPr>
          <p:cNvPr id="40" name="Text Placeholder 6">
            <a:extLst>
              <a:ext uri="{FF2B5EF4-FFF2-40B4-BE49-F238E27FC236}">
                <a16:creationId xmlns:a16="http://schemas.microsoft.com/office/drawing/2014/main" id="{9041B1C7-E7A2-4856-B6AF-C985ADDC2029}"/>
              </a:ext>
            </a:extLst>
          </p:cNvPr>
          <p:cNvSpPr>
            <a:spLocks noGrp="1"/>
          </p:cNvSpPr>
          <p:nvPr>
            <p:ph type="body" sz="quarter" idx="44" hasCustomPrompt="1"/>
          </p:nvPr>
        </p:nvSpPr>
        <p:spPr>
          <a:xfrm>
            <a:off x="10050324" y="4514854"/>
            <a:ext cx="1532076" cy="1360663"/>
          </a:xfrm>
          <a:prstGeom prst="rect">
            <a:avLst/>
          </a:prstGeom>
        </p:spPr>
        <p:txBody>
          <a:bodyPr lIns="0" tIns="0" rIns="0" bIns="0" anchor="t"/>
          <a:lstStyle>
            <a:lvl1pPr marL="0" indent="0">
              <a:buNone/>
              <a:defRPr sz="1100" b="0"/>
            </a:lvl1pPr>
          </a:lstStyle>
          <a:p>
            <a:pPr lvl="0"/>
            <a:r>
              <a:rPr lang="en-US" dirty="0"/>
              <a:t>Description</a:t>
            </a:r>
          </a:p>
        </p:txBody>
      </p:sp>
    </p:spTree>
    <p:extLst>
      <p:ext uri="{BB962C8B-B14F-4D97-AF65-F5344CB8AC3E}">
        <p14:creationId xmlns:p14="http://schemas.microsoft.com/office/powerpoint/2010/main" val="3261870897"/>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p15:clr>
            <a:srgbClr val="FBAE40"/>
          </p15:clr>
        </p15:guide>
        <p15:guide id="4" pos="768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2.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15.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15.jpe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3.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18" Type="http://schemas.openxmlformats.org/officeDocument/2006/relationships/slideLayout" Target="../slideLayouts/slideLayout64.xml"/><Relationship Id="rId3" Type="http://schemas.openxmlformats.org/officeDocument/2006/relationships/slideLayout" Target="../slideLayouts/slideLayout49.xml"/><Relationship Id="rId21" Type="http://schemas.openxmlformats.org/officeDocument/2006/relationships/slideLayout" Target="../slideLayouts/slideLayout67.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17" Type="http://schemas.openxmlformats.org/officeDocument/2006/relationships/slideLayout" Target="../slideLayouts/slideLayout63.xml"/><Relationship Id="rId2" Type="http://schemas.openxmlformats.org/officeDocument/2006/relationships/slideLayout" Target="../slideLayouts/slideLayout48.xml"/><Relationship Id="rId16" Type="http://schemas.openxmlformats.org/officeDocument/2006/relationships/slideLayout" Target="../slideLayouts/slideLayout62.xml"/><Relationship Id="rId20" Type="http://schemas.openxmlformats.org/officeDocument/2006/relationships/slideLayout" Target="../slideLayouts/slideLayout66.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24" Type="http://schemas.openxmlformats.org/officeDocument/2006/relationships/theme" Target="../theme/theme4.xml"/><Relationship Id="rId5" Type="http://schemas.openxmlformats.org/officeDocument/2006/relationships/slideLayout" Target="../slideLayouts/slideLayout51.xml"/><Relationship Id="rId15" Type="http://schemas.openxmlformats.org/officeDocument/2006/relationships/slideLayout" Target="../slideLayouts/slideLayout61.xml"/><Relationship Id="rId23" Type="http://schemas.openxmlformats.org/officeDocument/2006/relationships/slideLayout" Target="../slideLayouts/slideLayout69.xml"/><Relationship Id="rId10" Type="http://schemas.openxmlformats.org/officeDocument/2006/relationships/slideLayout" Target="../slideLayouts/slideLayout56.xml"/><Relationship Id="rId19" Type="http://schemas.openxmlformats.org/officeDocument/2006/relationships/slideLayout" Target="../slideLayouts/slideLayout65.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 Id="rId22" Type="http://schemas.openxmlformats.org/officeDocument/2006/relationships/slideLayout" Target="../slideLayouts/slideLayout6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Footer Placeholder 4">
            <a:extLst>
              <a:ext uri="{FF2B5EF4-FFF2-40B4-BE49-F238E27FC236}">
                <a16:creationId xmlns:a16="http://schemas.microsoft.com/office/drawing/2014/main" id="{C0C2922F-9DCC-4349-A016-A6CD2B5A15D3}"/>
              </a:ext>
            </a:extLst>
          </p:cNvPr>
          <p:cNvSpPr>
            <a:spLocks noGrp="1"/>
          </p:cNvSpPr>
          <p:nvPr>
            <p:ph type="ftr" sz="quarter" idx="3"/>
          </p:nvPr>
        </p:nvSpPr>
        <p:spPr>
          <a:xfrm>
            <a:off x="925649" y="6144577"/>
            <a:ext cx="4114800" cy="365125"/>
          </a:xfrm>
          <a:prstGeom prst="rect">
            <a:avLst/>
          </a:prstGeom>
        </p:spPr>
        <p:txBody>
          <a:bodyPr vert="horz" lIns="91440" tIns="45720" rIns="91440" bIns="45720" rtlCol="0" anchor="ctr"/>
          <a:lstStyle>
            <a:lvl1pPr algn="l">
              <a:defRPr sz="800">
                <a:solidFill>
                  <a:schemeClr val="tx1"/>
                </a:solidFill>
                <a:latin typeface="Arial" panose="020B0604020202020204" pitchFamily="34" charset="0"/>
                <a:cs typeface="Arial" panose="020B0604020202020204" pitchFamily="34" charset="0"/>
              </a:defRPr>
            </a:lvl1pPr>
          </a:lstStyle>
          <a:p>
            <a:r>
              <a:rPr lang="en-US" smtClean="0"/>
              <a:t>HxGN LIVE 2019</a:t>
            </a:r>
            <a:endParaRPr lang="en-US" dirty="0"/>
          </a:p>
        </p:txBody>
      </p:sp>
      <p:sp>
        <p:nvSpPr>
          <p:cNvPr id="9" name="Slide Number Placeholder 5">
            <a:extLst>
              <a:ext uri="{FF2B5EF4-FFF2-40B4-BE49-F238E27FC236}">
                <a16:creationId xmlns:a16="http://schemas.microsoft.com/office/drawing/2014/main" id="{A7CF7F6A-40CC-C943-BA75-09F4B3E20784}"/>
              </a:ext>
            </a:extLst>
          </p:cNvPr>
          <p:cNvSpPr>
            <a:spLocks noGrp="1"/>
          </p:cNvSpPr>
          <p:nvPr>
            <p:ph type="sldNum" sz="quarter" idx="4"/>
          </p:nvPr>
        </p:nvSpPr>
        <p:spPr>
          <a:xfrm>
            <a:off x="537029" y="6144577"/>
            <a:ext cx="388620" cy="365125"/>
          </a:xfrm>
          <a:prstGeom prst="rect">
            <a:avLst/>
          </a:prstGeom>
        </p:spPr>
        <p:txBody>
          <a:bodyPr vert="horz" lIns="91440" tIns="45720" rIns="91440" bIns="45720" rtlCol="0" anchor="ctr"/>
          <a:lstStyle>
            <a:lvl1pPr algn="l">
              <a:defRPr sz="800">
                <a:solidFill>
                  <a:schemeClr val="tx1"/>
                </a:solidFill>
                <a:latin typeface="Arial" panose="020B0604020202020204" pitchFamily="34" charset="0"/>
                <a:cs typeface="Arial" panose="020B0604020202020204" pitchFamily="34" charset="0"/>
              </a:defRPr>
            </a:lvl1pPr>
          </a:lstStyle>
          <a:p>
            <a:fld id="{A7AA8B22-FDF6-2048-9CAC-8C55A3435F10}" type="slidenum">
              <a:rPr lang="en-US" smtClean="0"/>
              <a:pPr/>
              <a:t>‹#›</a:t>
            </a:fld>
            <a:endParaRPr lang="en-US" dirty="0"/>
          </a:p>
        </p:txBody>
      </p:sp>
    </p:spTree>
    <p:extLst>
      <p:ext uri="{BB962C8B-B14F-4D97-AF65-F5344CB8AC3E}">
        <p14:creationId xmlns:p14="http://schemas.microsoft.com/office/powerpoint/2010/main" val="1821464277"/>
      </p:ext>
    </p:extLst>
  </p:cSld>
  <p:clrMap bg1="lt1" tx1="dk1" bg2="lt2" tx2="dk2" accent1="accent1" accent2="accent2" accent3="accent3" accent4="accent4" accent5="accent5" accent6="accent6" hlink="hlink" folHlink="folHlink"/>
  <p:sldLayoutIdLst>
    <p:sldLayoutId id="2147483690" r:id="rId1"/>
    <p:sldLayoutId id="2147483767" r:id="rId2"/>
    <p:sldLayoutId id="2147483768" r:id="rId3"/>
    <p:sldLayoutId id="2147483662" r:id="rId4"/>
    <p:sldLayoutId id="2147483791" r:id="rId5"/>
    <p:sldLayoutId id="2147483654" r:id="rId6"/>
    <p:sldLayoutId id="2147483740" r:id="rId7"/>
    <p:sldLayoutId id="2147483741" r:id="rId8"/>
    <p:sldLayoutId id="2147483772" r:id="rId9"/>
    <p:sldLayoutId id="2147483774" r:id="rId10"/>
    <p:sldLayoutId id="2147483792" r:id="rId11"/>
    <p:sldLayoutId id="2147483775" r:id="rId12"/>
    <p:sldLayoutId id="2147483776" r:id="rId13"/>
    <p:sldLayoutId id="2147483739" r:id="rId14"/>
    <p:sldLayoutId id="2147483737" r:id="rId15"/>
    <p:sldLayoutId id="2147483743" r:id="rId16"/>
    <p:sldLayoutId id="2147483749" r:id="rId17"/>
    <p:sldLayoutId id="2147483755" r:id="rId18"/>
    <p:sldLayoutId id="2147483759" r:id="rId19"/>
    <p:sldLayoutId id="2147483761" r:id="rId20"/>
    <p:sldLayoutId id="2147483766" r:id="rId21"/>
    <p:sldLayoutId id="2147483748" r:id="rId22"/>
    <p:sldLayoutId id="2147483734" r:id="rId23"/>
  </p:sldLayoutIdLst>
  <p:hf hdr="0"/>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84" userDrawn="1">
          <p15:clr>
            <a:srgbClr val="F26B43"/>
          </p15:clr>
        </p15:guide>
        <p15:guide id="4" pos="7296" userDrawn="1">
          <p15:clr>
            <a:srgbClr val="F26B43"/>
          </p15:clr>
        </p15:guide>
        <p15:guide id="5" orient="horz" pos="384" userDrawn="1">
          <p15:clr>
            <a:srgbClr val="F26B43"/>
          </p15:clr>
        </p15:guide>
        <p15:guide id="6" orient="horz" pos="3936" userDrawn="1">
          <p15:clr>
            <a:srgbClr val="F26B43"/>
          </p15:clr>
        </p15:guide>
        <p15:guide id="7" orient="horz" pos="4008" userDrawn="1">
          <p15:clr>
            <a:srgbClr val="F26B43"/>
          </p15:clr>
        </p15:guide>
        <p15:guide id="8" orient="horz" pos="3696" userDrawn="1">
          <p15:clr>
            <a:srgbClr val="F26B43"/>
          </p15:clr>
        </p15:guide>
        <p15:guide id="9" orient="horz" pos="960" userDrawn="1">
          <p15:clr>
            <a:srgbClr val="F26B43"/>
          </p15:clr>
        </p15:guide>
        <p15:guide id="10" orient="horz" pos="864" userDrawn="1">
          <p15:clr>
            <a:srgbClr val="F26B43"/>
          </p15:clr>
        </p15:guide>
        <p15:guide id="11" orient="horz" pos="648" userDrawn="1">
          <p15:clr>
            <a:srgbClr val="F26B43"/>
          </p15:clr>
        </p15:guide>
        <p15:guide id="12" pos="67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609600" y="1600203"/>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defTabSz="457200" fontAlgn="auto">
              <a:spcBef>
                <a:spcPts val="0"/>
              </a:spcBef>
              <a:spcAft>
                <a:spcPts val="0"/>
              </a:spcAft>
              <a:defRPr sz="1200">
                <a:solidFill>
                  <a:prstClr val="black">
                    <a:tint val="75000"/>
                  </a:prstClr>
                </a:solidFill>
                <a:latin typeface="+mn-lt"/>
                <a:ea typeface="+mn-ea"/>
                <a:cs typeface="+mn-cs"/>
              </a:defRPr>
            </a:lvl1pPr>
          </a:lstStyle>
          <a:p>
            <a:pPr>
              <a:defRPr/>
            </a:pPr>
            <a:r>
              <a:rPr lang="en-US" smtClean="0"/>
              <a:t>June 13, 2019</a:t>
            </a:r>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defTabSz="457200" fontAlgn="auto">
              <a:spcBef>
                <a:spcPts val="0"/>
              </a:spcBef>
              <a:spcAft>
                <a:spcPts val="0"/>
              </a:spcAft>
              <a:defRPr sz="1200">
                <a:solidFill>
                  <a:prstClr val="black">
                    <a:tint val="75000"/>
                  </a:prstClr>
                </a:solidFill>
                <a:latin typeface="+mn-lt"/>
                <a:ea typeface="+mn-ea"/>
                <a:cs typeface="+mn-cs"/>
              </a:defRPr>
            </a:lvl1pPr>
          </a:lstStyle>
          <a:p>
            <a:pPr>
              <a:defRPr/>
            </a:pPr>
            <a:r>
              <a:rPr lang="en-US" smtClean="0"/>
              <a:t>HxGN LIVE 2019</a:t>
            </a:r>
            <a:endParaRPr lang="en-U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defTabSz="457200" fontAlgn="auto">
              <a:spcBef>
                <a:spcPts val="0"/>
              </a:spcBef>
              <a:spcAft>
                <a:spcPts val="0"/>
              </a:spcAft>
              <a:defRPr sz="1200">
                <a:solidFill>
                  <a:prstClr val="black">
                    <a:tint val="75000"/>
                  </a:prstClr>
                </a:solidFill>
                <a:latin typeface="+mn-lt"/>
                <a:ea typeface="+mn-ea"/>
                <a:cs typeface="+mn-cs"/>
              </a:defRPr>
            </a:lvl1pPr>
          </a:lstStyle>
          <a:p>
            <a:pPr>
              <a:defRPr/>
            </a:pPr>
            <a:fld id="{9FD14B67-5B11-4339-9EE3-C1E8D2A75965}" type="slidenum">
              <a:rPr lang="en-US"/>
              <a:pPr>
                <a:defRPr/>
              </a:pPr>
              <a:t>‹#›</a:t>
            </a:fld>
            <a:endParaRPr lang="en-US"/>
          </a:p>
        </p:txBody>
      </p:sp>
    </p:spTree>
    <p:extLst>
      <p:ext uri="{BB962C8B-B14F-4D97-AF65-F5344CB8AC3E}">
        <p14:creationId xmlns:p14="http://schemas.microsoft.com/office/powerpoint/2010/main" val="1320169795"/>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 id="2147483817" r:id="rId12"/>
  </p:sldLayoutIdLst>
  <p:hf hdr="0"/>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609600" y="1600203"/>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defTabSz="457200" fontAlgn="auto">
              <a:spcBef>
                <a:spcPts val="0"/>
              </a:spcBef>
              <a:spcAft>
                <a:spcPts val="0"/>
              </a:spcAft>
              <a:defRPr sz="1200">
                <a:solidFill>
                  <a:prstClr val="black">
                    <a:tint val="75000"/>
                  </a:prstClr>
                </a:solidFill>
                <a:latin typeface="+mn-lt"/>
                <a:ea typeface="+mn-ea"/>
                <a:cs typeface="+mn-cs"/>
              </a:defRPr>
            </a:lvl1pPr>
          </a:lstStyle>
          <a:p>
            <a:pPr>
              <a:defRPr/>
            </a:pPr>
            <a:r>
              <a:rPr lang="en-US" smtClean="0"/>
              <a:t>June 13, 2019</a:t>
            </a:r>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defTabSz="457200" fontAlgn="auto">
              <a:spcBef>
                <a:spcPts val="0"/>
              </a:spcBef>
              <a:spcAft>
                <a:spcPts val="0"/>
              </a:spcAft>
              <a:defRPr sz="1200">
                <a:solidFill>
                  <a:prstClr val="black">
                    <a:tint val="75000"/>
                  </a:prstClr>
                </a:solidFill>
                <a:latin typeface="+mn-lt"/>
                <a:ea typeface="+mn-ea"/>
                <a:cs typeface="+mn-cs"/>
              </a:defRPr>
            </a:lvl1pPr>
          </a:lstStyle>
          <a:p>
            <a:pPr>
              <a:defRPr/>
            </a:pPr>
            <a:r>
              <a:rPr lang="en-US" smtClean="0"/>
              <a:t>HxGN LIVE 2019</a:t>
            </a:r>
            <a:endParaRPr lang="en-U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defTabSz="457200" fontAlgn="auto">
              <a:spcBef>
                <a:spcPts val="0"/>
              </a:spcBef>
              <a:spcAft>
                <a:spcPts val="0"/>
              </a:spcAft>
              <a:defRPr sz="1200">
                <a:solidFill>
                  <a:prstClr val="black">
                    <a:tint val="75000"/>
                  </a:prstClr>
                </a:solidFill>
                <a:latin typeface="+mn-lt"/>
                <a:ea typeface="+mn-ea"/>
                <a:cs typeface="+mn-cs"/>
              </a:defRPr>
            </a:lvl1pPr>
          </a:lstStyle>
          <a:p>
            <a:pPr>
              <a:defRPr/>
            </a:pPr>
            <a:fld id="{9FD14B67-5B11-4339-9EE3-C1E8D2A75965}" type="slidenum">
              <a:rPr lang="en-US"/>
              <a:pPr>
                <a:defRPr/>
              </a:pPr>
              <a:t>‹#›</a:t>
            </a:fld>
            <a:endParaRPr lang="en-US"/>
          </a:p>
        </p:txBody>
      </p:sp>
    </p:spTree>
    <p:extLst>
      <p:ext uri="{BB962C8B-B14F-4D97-AF65-F5344CB8AC3E}">
        <p14:creationId xmlns:p14="http://schemas.microsoft.com/office/powerpoint/2010/main" val="2398856542"/>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Lst>
  <p:hf hdr="0"/>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Footer Placeholder 4">
            <a:extLst>
              <a:ext uri="{FF2B5EF4-FFF2-40B4-BE49-F238E27FC236}">
                <a16:creationId xmlns:a16="http://schemas.microsoft.com/office/drawing/2014/main" id="{C0C2922F-9DCC-4349-A016-A6CD2B5A15D3}"/>
              </a:ext>
            </a:extLst>
          </p:cNvPr>
          <p:cNvSpPr>
            <a:spLocks noGrp="1"/>
          </p:cNvSpPr>
          <p:nvPr>
            <p:ph type="ftr" sz="quarter" idx="3"/>
          </p:nvPr>
        </p:nvSpPr>
        <p:spPr>
          <a:xfrm>
            <a:off x="925649" y="6144577"/>
            <a:ext cx="4114800" cy="365125"/>
          </a:xfrm>
          <a:prstGeom prst="rect">
            <a:avLst/>
          </a:prstGeom>
        </p:spPr>
        <p:txBody>
          <a:bodyPr vert="horz" lIns="91440" tIns="45720" rIns="91440" bIns="45720" rtlCol="0" anchor="ctr"/>
          <a:lstStyle>
            <a:lvl1pPr algn="l">
              <a:defRPr sz="800">
                <a:solidFill>
                  <a:schemeClr val="tx1"/>
                </a:solidFill>
                <a:latin typeface="Arial" panose="020B0604020202020204" pitchFamily="34" charset="0"/>
                <a:cs typeface="Arial" panose="020B0604020202020204" pitchFamily="34" charset="0"/>
              </a:defRPr>
            </a:lvl1pPr>
          </a:lstStyle>
          <a:p>
            <a:r>
              <a:rPr lang="en-US" smtClean="0"/>
              <a:t>HxGN LIVE 2019</a:t>
            </a:r>
            <a:endParaRPr lang="en-US" dirty="0"/>
          </a:p>
        </p:txBody>
      </p:sp>
      <p:sp>
        <p:nvSpPr>
          <p:cNvPr id="9" name="Slide Number Placeholder 5">
            <a:extLst>
              <a:ext uri="{FF2B5EF4-FFF2-40B4-BE49-F238E27FC236}">
                <a16:creationId xmlns:a16="http://schemas.microsoft.com/office/drawing/2014/main" id="{A7CF7F6A-40CC-C943-BA75-09F4B3E20784}"/>
              </a:ext>
            </a:extLst>
          </p:cNvPr>
          <p:cNvSpPr>
            <a:spLocks noGrp="1"/>
          </p:cNvSpPr>
          <p:nvPr>
            <p:ph type="sldNum" sz="quarter" idx="4"/>
          </p:nvPr>
        </p:nvSpPr>
        <p:spPr>
          <a:xfrm>
            <a:off x="537029" y="6144577"/>
            <a:ext cx="388620" cy="365125"/>
          </a:xfrm>
          <a:prstGeom prst="rect">
            <a:avLst/>
          </a:prstGeom>
        </p:spPr>
        <p:txBody>
          <a:bodyPr vert="horz" lIns="91440" tIns="45720" rIns="91440" bIns="45720" rtlCol="0" anchor="ctr"/>
          <a:lstStyle>
            <a:lvl1pPr algn="l">
              <a:defRPr sz="800">
                <a:solidFill>
                  <a:schemeClr val="tx1"/>
                </a:solidFill>
                <a:latin typeface="Arial" panose="020B0604020202020204" pitchFamily="34" charset="0"/>
                <a:cs typeface="Arial" panose="020B0604020202020204" pitchFamily="34" charset="0"/>
              </a:defRPr>
            </a:lvl1pPr>
          </a:lstStyle>
          <a:p>
            <a:fld id="{A7AA8B22-FDF6-2048-9CAC-8C55A3435F10}" type="slidenum">
              <a:rPr lang="en-US" smtClean="0"/>
              <a:pPr/>
              <a:t>‹#›</a:t>
            </a:fld>
            <a:endParaRPr lang="en-US" dirty="0"/>
          </a:p>
        </p:txBody>
      </p:sp>
    </p:spTree>
    <p:extLst>
      <p:ext uri="{BB962C8B-B14F-4D97-AF65-F5344CB8AC3E}">
        <p14:creationId xmlns:p14="http://schemas.microsoft.com/office/powerpoint/2010/main" val="3089149849"/>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 id="2147483830" r:id="rId12"/>
    <p:sldLayoutId id="2147483831" r:id="rId13"/>
    <p:sldLayoutId id="2147483832" r:id="rId14"/>
    <p:sldLayoutId id="2147483833" r:id="rId15"/>
    <p:sldLayoutId id="2147483834" r:id="rId16"/>
    <p:sldLayoutId id="2147483835" r:id="rId17"/>
    <p:sldLayoutId id="2147483836" r:id="rId18"/>
    <p:sldLayoutId id="2147483837" r:id="rId19"/>
    <p:sldLayoutId id="2147483838" r:id="rId20"/>
    <p:sldLayoutId id="2147483839" r:id="rId21"/>
    <p:sldLayoutId id="2147483840" r:id="rId22"/>
    <p:sldLayoutId id="2147483841" r:id="rId23"/>
  </p:sldLayoutIdLst>
  <p:hf hdr="0"/>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guide id="3" pos="384">
          <p15:clr>
            <a:srgbClr val="F26B43"/>
          </p15:clr>
        </p15:guide>
        <p15:guide id="4" pos="7296">
          <p15:clr>
            <a:srgbClr val="F26B43"/>
          </p15:clr>
        </p15:guide>
        <p15:guide id="5" orient="horz" pos="384">
          <p15:clr>
            <a:srgbClr val="F26B43"/>
          </p15:clr>
        </p15:guide>
        <p15:guide id="6" orient="horz" pos="3936">
          <p15:clr>
            <a:srgbClr val="F26B43"/>
          </p15:clr>
        </p15:guide>
        <p15:guide id="7" orient="horz" pos="4008">
          <p15:clr>
            <a:srgbClr val="F26B43"/>
          </p15:clr>
        </p15:guide>
        <p15:guide id="8" orient="horz" pos="3696">
          <p15:clr>
            <a:srgbClr val="F26B43"/>
          </p15:clr>
        </p15:guide>
        <p15:guide id="9" orient="horz" pos="960">
          <p15:clr>
            <a:srgbClr val="F26B43"/>
          </p15:clr>
        </p15:guide>
        <p15:guide id="10" orient="horz" pos="864">
          <p15:clr>
            <a:srgbClr val="F26B43"/>
          </p15:clr>
        </p15:guide>
        <p15:guide id="11" orient="horz" pos="648">
          <p15:clr>
            <a:srgbClr val="F26B43"/>
          </p15:clr>
        </p15:guide>
        <p15:guide id="12" pos="67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10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5.xml"/></Relationships>
</file>

<file path=ppt/slides/_rels/slide101.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5.xml"/></Relationships>
</file>

<file path=ppt/slides/_rels/slide10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5.xml"/></Relationships>
</file>

<file path=ppt/slides/_rels/slide10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5.xml"/></Relationships>
</file>

<file path=ppt/slides/_rels/slide10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5.xml"/></Relationships>
</file>

<file path=ppt/slides/_rels/slide10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9.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5.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7.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57.xml"/></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5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30.xml"/><Relationship Id="rId5" Type="http://schemas.openxmlformats.org/officeDocument/2006/relationships/image" Target="../media/image19.png"/><Relationship Id="rId4" Type="http://schemas.openxmlformats.org/officeDocument/2006/relationships/image" Target="../media/image18.jpe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4.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30.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7.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5.xml"/></Relationships>
</file>

<file path=ppt/slides/_rels/slide9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5.xml"/></Relationships>
</file>

<file path=ppt/slides/_rels/slide9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4BA71AA-8C6E-6041-8E3D-347AD31990DA}"/>
              </a:ext>
            </a:extLst>
          </p:cNvPr>
          <p:cNvPicPr>
            <a:picLocks noChangeAspect="1"/>
          </p:cNvPicPr>
          <p:nvPr/>
        </p:nvPicPr>
        <p:blipFill>
          <a:blip r:embed="rId2"/>
          <a:stretch>
            <a:fill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9EB3C4DE-A013-E743-86A9-F1400A3AEE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869" y="979626"/>
            <a:ext cx="3186009" cy="1245783"/>
          </a:xfrm>
          <a:prstGeom prst="rect">
            <a:avLst/>
          </a:prstGeom>
        </p:spPr>
      </p:pic>
      <p:sp>
        <p:nvSpPr>
          <p:cNvPr id="9" name="Text Placeholder 6">
            <a:extLst>
              <a:ext uri="{FF2B5EF4-FFF2-40B4-BE49-F238E27FC236}">
                <a16:creationId xmlns:a16="http://schemas.microsoft.com/office/drawing/2014/main" id="{F4D2A20B-BE9D-6E48-B159-334EE378B56F}"/>
              </a:ext>
            </a:extLst>
          </p:cNvPr>
          <p:cNvSpPr txBox="1">
            <a:spLocks/>
          </p:cNvSpPr>
          <p:nvPr/>
        </p:nvSpPr>
        <p:spPr>
          <a:xfrm>
            <a:off x="969365" y="2802647"/>
            <a:ext cx="5126635" cy="289793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b="1" i="0" kern="1200">
                <a:solidFill>
                  <a:schemeClr val="bg1"/>
                </a:solidFill>
                <a:latin typeface="Arial" panose="020B0604020202020204" pitchFamily="34" charset="0"/>
                <a:ea typeface="+mn-ea"/>
                <a:cs typeface="Arial" panose="020B0604020202020204" pitchFamily="34" charset="0"/>
              </a:defRPr>
            </a:lvl1pPr>
            <a:lvl2pPr marL="9525" indent="0" algn="l" defTabSz="914400" rtl="0" eaLnBrk="1" latinLnBrk="0" hangingPunct="1">
              <a:lnSpc>
                <a:spcPct val="90000"/>
              </a:lnSpc>
              <a:spcBef>
                <a:spcPts val="500"/>
              </a:spcBef>
              <a:buFont typeface="Arial" panose="020B0604020202020204" pitchFamily="34" charset="0"/>
              <a:buNone/>
              <a:tabLst/>
              <a:defRPr sz="1800" b="0" i="0" u="none"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4360"/>
              </a:lnSpc>
            </a:pPr>
            <a:r>
              <a:rPr lang="en-US" sz="6000" dirty="0"/>
              <a:t>The </a:t>
            </a:r>
          </a:p>
          <a:p>
            <a:pPr>
              <a:lnSpc>
                <a:spcPts val="4360"/>
              </a:lnSpc>
            </a:pPr>
            <a:r>
              <a:rPr lang="en-US" sz="6000" dirty="0"/>
              <a:t>change</a:t>
            </a:r>
          </a:p>
          <a:p>
            <a:pPr>
              <a:lnSpc>
                <a:spcPts val="4360"/>
              </a:lnSpc>
            </a:pPr>
            <a:r>
              <a:rPr lang="en-US" sz="6000" dirty="0"/>
              <a:t>you </a:t>
            </a:r>
          </a:p>
          <a:p>
            <a:pPr>
              <a:lnSpc>
                <a:spcPts val="4360"/>
              </a:lnSpc>
            </a:pPr>
            <a:r>
              <a:rPr lang="en-US" sz="6000" dirty="0"/>
              <a:t>shape</a:t>
            </a:r>
          </a:p>
        </p:txBody>
      </p:sp>
    </p:spTree>
    <p:extLst>
      <p:ext uri="{BB962C8B-B14F-4D97-AF65-F5344CB8AC3E}">
        <p14:creationId xmlns:p14="http://schemas.microsoft.com/office/powerpoint/2010/main" val="4141920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dirty="0" smtClean="0"/>
              <a:t>Replacing NAD 83</a:t>
            </a:r>
          </a:p>
        </p:txBody>
      </p:sp>
      <p:sp>
        <p:nvSpPr>
          <p:cNvPr id="4" name="Content Placeholder 2"/>
          <p:cNvSpPr txBox="1">
            <a:spLocks/>
          </p:cNvSpPr>
          <p:nvPr/>
        </p:nvSpPr>
        <p:spPr bwMode="gray">
          <a:xfrm>
            <a:off x="301594" y="1612261"/>
            <a:ext cx="2734235"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10000"/>
          </a:bodyPr>
          <a:lstStyle>
            <a:lvl1pPr marL="342900" indent="-342900" algn="l" rtl="0" eaLnBrk="1" fontAlgn="base" hangingPunct="1">
              <a:spcBef>
                <a:spcPct val="20000"/>
              </a:spcBef>
              <a:spcAft>
                <a:spcPct val="0"/>
              </a:spcAft>
              <a:buClr>
                <a:schemeClr val="accent1"/>
              </a:buClr>
              <a:buFont typeface="Wingdings" pitchFamily="2" charset="2"/>
              <a:buChar char="§"/>
              <a:defRPr sz="2400" b="0">
                <a:solidFill>
                  <a:schemeClr val="tx1"/>
                </a:solidFill>
                <a:latin typeface="Calibri"/>
                <a:ea typeface="+mn-ea"/>
                <a:cs typeface="Calibri"/>
              </a:defRPr>
            </a:lvl1pPr>
            <a:lvl2pPr marL="742950" indent="-285750" algn="l" rtl="0" eaLnBrk="1" fontAlgn="base" hangingPunct="1">
              <a:spcBef>
                <a:spcPct val="20000"/>
              </a:spcBef>
              <a:spcAft>
                <a:spcPct val="0"/>
              </a:spcAft>
              <a:buClr>
                <a:schemeClr val="accent1"/>
              </a:buClr>
              <a:buChar char="–"/>
              <a:defRPr sz="2000" b="0">
                <a:solidFill>
                  <a:schemeClr val="tx1"/>
                </a:solidFill>
                <a:latin typeface="Calibri"/>
                <a:cs typeface="Calibri"/>
              </a:defRPr>
            </a:lvl2pPr>
            <a:lvl3pPr marL="1143000" indent="-228600" algn="l" rtl="0" eaLnBrk="1" fontAlgn="base" hangingPunct="1">
              <a:spcBef>
                <a:spcPct val="20000"/>
              </a:spcBef>
              <a:spcAft>
                <a:spcPct val="0"/>
              </a:spcAft>
              <a:buClr>
                <a:schemeClr val="accent1"/>
              </a:buClr>
              <a:buFont typeface="Wingdings" pitchFamily="2" charset="2"/>
              <a:buChar char="§"/>
              <a:defRPr sz="1800" b="0">
                <a:solidFill>
                  <a:schemeClr val="tx1"/>
                </a:solidFill>
                <a:latin typeface="Calibri"/>
                <a:cs typeface="Calibri"/>
              </a:defRPr>
            </a:lvl3pPr>
            <a:lvl4pPr marL="1600200" indent="-228600" algn="l" rtl="0" eaLnBrk="1" fontAlgn="base" hangingPunct="1">
              <a:spcBef>
                <a:spcPct val="20000"/>
              </a:spcBef>
              <a:spcAft>
                <a:spcPct val="0"/>
              </a:spcAft>
              <a:buClr>
                <a:schemeClr val="accent1"/>
              </a:buClr>
              <a:buFont typeface="Wingdings" pitchFamily="2" charset="2"/>
              <a:buChar char="§"/>
              <a:defRPr sz="1800" b="0">
                <a:solidFill>
                  <a:schemeClr val="tx1"/>
                </a:solidFill>
                <a:latin typeface="Calibri"/>
                <a:cs typeface="Calibri"/>
              </a:defRPr>
            </a:lvl4pPr>
            <a:lvl5pPr marL="2057400" indent="-228600" algn="l" rtl="0" eaLnBrk="1" fontAlgn="base" hangingPunct="1">
              <a:spcBef>
                <a:spcPct val="20000"/>
              </a:spcBef>
              <a:spcAft>
                <a:spcPct val="0"/>
              </a:spcAft>
              <a:buClr>
                <a:schemeClr val="accent1"/>
              </a:buClr>
              <a:buFont typeface="Wingdings" pitchFamily="2" charset="2"/>
              <a:buChar char="§"/>
              <a:defRPr sz="1800" b="0">
                <a:solidFill>
                  <a:schemeClr val="tx1"/>
                </a:solidFill>
                <a:latin typeface="Calibri"/>
                <a:cs typeface="Calibri"/>
              </a:defRPr>
            </a:lvl5pPr>
            <a:lvl6pPr marL="2514600" indent="-228600" algn="l" rtl="0" eaLnBrk="1" fontAlgn="base" hangingPunct="1">
              <a:spcBef>
                <a:spcPct val="20000"/>
              </a:spcBef>
              <a:spcAft>
                <a:spcPct val="0"/>
              </a:spcAft>
              <a:buClr>
                <a:schemeClr val="accent1"/>
              </a:buClr>
              <a:buFont typeface="Wingdings" pitchFamily="2" charset="2"/>
              <a:buChar char="§"/>
              <a:defRPr sz="1800" b="1">
                <a:solidFill>
                  <a:schemeClr val="tx1"/>
                </a:solidFill>
                <a:latin typeface="+mn-lt"/>
              </a:defRPr>
            </a:lvl6pPr>
            <a:lvl7pPr marL="2971800" indent="-228600" algn="l" rtl="0" eaLnBrk="1" fontAlgn="base" hangingPunct="1">
              <a:spcBef>
                <a:spcPct val="20000"/>
              </a:spcBef>
              <a:spcAft>
                <a:spcPct val="0"/>
              </a:spcAft>
              <a:buClr>
                <a:schemeClr val="accent1"/>
              </a:buClr>
              <a:buFont typeface="Wingdings" pitchFamily="2" charset="2"/>
              <a:buChar char="§"/>
              <a:defRPr sz="1800" b="1">
                <a:solidFill>
                  <a:schemeClr val="tx1"/>
                </a:solidFill>
                <a:latin typeface="+mn-lt"/>
              </a:defRPr>
            </a:lvl7pPr>
            <a:lvl8pPr marL="3429000" indent="-228600" algn="l" rtl="0" eaLnBrk="1" fontAlgn="base" hangingPunct="1">
              <a:spcBef>
                <a:spcPct val="20000"/>
              </a:spcBef>
              <a:spcAft>
                <a:spcPct val="0"/>
              </a:spcAft>
              <a:buClr>
                <a:schemeClr val="accent1"/>
              </a:buClr>
              <a:buFont typeface="Wingdings" pitchFamily="2" charset="2"/>
              <a:buChar char="§"/>
              <a:defRPr sz="1800" b="1">
                <a:solidFill>
                  <a:schemeClr val="tx1"/>
                </a:solidFill>
                <a:latin typeface="+mn-lt"/>
              </a:defRPr>
            </a:lvl8pPr>
            <a:lvl9pPr marL="3886200" indent="-228600" algn="l" rtl="0" eaLnBrk="1" fontAlgn="base" hangingPunct="1">
              <a:spcBef>
                <a:spcPct val="20000"/>
              </a:spcBef>
              <a:spcAft>
                <a:spcPct val="0"/>
              </a:spcAft>
              <a:buClr>
                <a:schemeClr val="accent1"/>
              </a:buClr>
              <a:buFont typeface="Wingdings" pitchFamily="2" charset="2"/>
              <a:buChar char="§"/>
              <a:defRPr sz="1800" b="1">
                <a:solidFill>
                  <a:schemeClr val="tx1"/>
                </a:solidFill>
                <a:latin typeface="+mn-lt"/>
              </a:defRPr>
            </a:lvl9pPr>
          </a:lstStyle>
          <a:p>
            <a:pPr marL="0" indent="0">
              <a:buNone/>
              <a:defRPr/>
            </a:pPr>
            <a:r>
              <a:rPr lang="en-US" u="sng" kern="0" dirty="0">
                <a:latin typeface="Gill Sans MT" panose="020B0502020104020203" pitchFamily="34" charset="0"/>
              </a:rPr>
              <a:t>The Old:</a:t>
            </a:r>
          </a:p>
          <a:p>
            <a:pPr marL="0" indent="0">
              <a:buNone/>
              <a:defRPr/>
            </a:pPr>
            <a:r>
              <a:rPr lang="en-US" kern="0" dirty="0">
                <a:latin typeface="Gill Sans MT" panose="020B0502020104020203" pitchFamily="34" charset="0"/>
              </a:rPr>
              <a:t>NAD 83(2011)</a:t>
            </a:r>
          </a:p>
          <a:p>
            <a:pPr marL="0" indent="0">
              <a:buNone/>
              <a:defRPr/>
            </a:pPr>
            <a:endParaRPr lang="en-US" kern="0" dirty="0">
              <a:latin typeface="Gill Sans MT" panose="020B0502020104020203" pitchFamily="34" charset="0"/>
            </a:endParaRPr>
          </a:p>
          <a:p>
            <a:pPr marL="0" indent="0">
              <a:buNone/>
              <a:defRPr/>
            </a:pPr>
            <a:r>
              <a:rPr lang="en-US" kern="0" dirty="0">
                <a:latin typeface="Gill Sans MT" panose="020B0502020104020203" pitchFamily="34" charset="0"/>
              </a:rPr>
              <a:t>NAD 83(PA11)</a:t>
            </a:r>
          </a:p>
          <a:p>
            <a:pPr marL="0" indent="0">
              <a:buNone/>
              <a:defRPr/>
            </a:pPr>
            <a:endParaRPr lang="en-US" kern="0" dirty="0">
              <a:latin typeface="Gill Sans MT" panose="020B0502020104020203" pitchFamily="34" charset="0"/>
            </a:endParaRPr>
          </a:p>
          <a:p>
            <a:pPr marL="0" indent="0">
              <a:buNone/>
              <a:defRPr/>
            </a:pPr>
            <a:r>
              <a:rPr lang="en-US" kern="0" dirty="0">
                <a:latin typeface="Gill Sans MT" panose="020B0502020104020203" pitchFamily="34" charset="0"/>
              </a:rPr>
              <a:t>NAD 83(MA11)</a:t>
            </a:r>
          </a:p>
          <a:p>
            <a:pPr lvl="1">
              <a:defRPr/>
            </a:pPr>
            <a:endParaRPr lang="en-US" sz="2400" kern="0" dirty="0"/>
          </a:p>
          <a:p>
            <a:pPr marL="0" indent="0">
              <a:buNone/>
              <a:defRPr/>
            </a:pPr>
            <a:endParaRPr lang="en-US" b="1" kern="0" dirty="0">
              <a:solidFill>
                <a:srgbClr val="FF0000"/>
              </a:solidFill>
            </a:endParaRPr>
          </a:p>
        </p:txBody>
      </p:sp>
      <p:sp>
        <p:nvSpPr>
          <p:cNvPr id="13" name="Content Placeholder 2"/>
          <p:cNvSpPr txBox="1">
            <a:spLocks/>
          </p:cNvSpPr>
          <p:nvPr/>
        </p:nvSpPr>
        <p:spPr bwMode="gray">
          <a:xfrm>
            <a:off x="2892391" y="1486695"/>
            <a:ext cx="63246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marL="342900" indent="-342900" algn="l" rtl="0" eaLnBrk="1" fontAlgn="base" hangingPunct="1">
              <a:spcBef>
                <a:spcPct val="20000"/>
              </a:spcBef>
              <a:spcAft>
                <a:spcPct val="0"/>
              </a:spcAft>
              <a:buClr>
                <a:schemeClr val="accent1"/>
              </a:buClr>
              <a:buFont typeface="Wingdings" pitchFamily="2" charset="2"/>
              <a:buChar char="§"/>
              <a:defRPr sz="2400" b="0">
                <a:solidFill>
                  <a:schemeClr val="tx1"/>
                </a:solidFill>
                <a:latin typeface="Calibri"/>
                <a:ea typeface="+mn-ea"/>
                <a:cs typeface="Calibri"/>
              </a:defRPr>
            </a:lvl1pPr>
            <a:lvl2pPr marL="742950" indent="-285750" algn="l" rtl="0" eaLnBrk="1" fontAlgn="base" hangingPunct="1">
              <a:spcBef>
                <a:spcPct val="20000"/>
              </a:spcBef>
              <a:spcAft>
                <a:spcPct val="0"/>
              </a:spcAft>
              <a:buClr>
                <a:schemeClr val="accent1"/>
              </a:buClr>
              <a:buChar char="–"/>
              <a:defRPr sz="2000" b="0">
                <a:solidFill>
                  <a:schemeClr val="tx1"/>
                </a:solidFill>
                <a:latin typeface="Calibri"/>
                <a:cs typeface="Calibri"/>
              </a:defRPr>
            </a:lvl2pPr>
            <a:lvl3pPr marL="1143000" indent="-228600" algn="l" rtl="0" eaLnBrk="1" fontAlgn="base" hangingPunct="1">
              <a:spcBef>
                <a:spcPct val="20000"/>
              </a:spcBef>
              <a:spcAft>
                <a:spcPct val="0"/>
              </a:spcAft>
              <a:buClr>
                <a:schemeClr val="accent1"/>
              </a:buClr>
              <a:buFont typeface="Wingdings" pitchFamily="2" charset="2"/>
              <a:buChar char="§"/>
              <a:defRPr sz="1800" b="0">
                <a:solidFill>
                  <a:schemeClr val="tx1"/>
                </a:solidFill>
                <a:latin typeface="Calibri"/>
                <a:cs typeface="Calibri"/>
              </a:defRPr>
            </a:lvl3pPr>
            <a:lvl4pPr marL="1600200" indent="-228600" algn="l" rtl="0" eaLnBrk="1" fontAlgn="base" hangingPunct="1">
              <a:spcBef>
                <a:spcPct val="20000"/>
              </a:spcBef>
              <a:spcAft>
                <a:spcPct val="0"/>
              </a:spcAft>
              <a:buClr>
                <a:schemeClr val="accent1"/>
              </a:buClr>
              <a:buFont typeface="Wingdings" pitchFamily="2" charset="2"/>
              <a:buChar char="§"/>
              <a:defRPr sz="1800" b="0">
                <a:solidFill>
                  <a:schemeClr val="tx1"/>
                </a:solidFill>
                <a:latin typeface="Calibri"/>
                <a:cs typeface="Calibri"/>
              </a:defRPr>
            </a:lvl4pPr>
            <a:lvl5pPr marL="2057400" indent="-228600" algn="l" rtl="0" eaLnBrk="1" fontAlgn="base" hangingPunct="1">
              <a:spcBef>
                <a:spcPct val="20000"/>
              </a:spcBef>
              <a:spcAft>
                <a:spcPct val="0"/>
              </a:spcAft>
              <a:buClr>
                <a:schemeClr val="accent1"/>
              </a:buClr>
              <a:buFont typeface="Wingdings" pitchFamily="2" charset="2"/>
              <a:buChar char="§"/>
              <a:defRPr sz="1800" b="0">
                <a:solidFill>
                  <a:schemeClr val="tx1"/>
                </a:solidFill>
                <a:latin typeface="Calibri"/>
                <a:cs typeface="Calibri"/>
              </a:defRPr>
            </a:lvl5pPr>
            <a:lvl6pPr marL="2514600" indent="-228600" algn="l" rtl="0" eaLnBrk="1" fontAlgn="base" hangingPunct="1">
              <a:spcBef>
                <a:spcPct val="20000"/>
              </a:spcBef>
              <a:spcAft>
                <a:spcPct val="0"/>
              </a:spcAft>
              <a:buClr>
                <a:schemeClr val="accent1"/>
              </a:buClr>
              <a:buFont typeface="Wingdings" pitchFamily="2" charset="2"/>
              <a:buChar char="§"/>
              <a:defRPr sz="1800" b="1">
                <a:solidFill>
                  <a:schemeClr val="tx1"/>
                </a:solidFill>
                <a:latin typeface="+mn-lt"/>
              </a:defRPr>
            </a:lvl6pPr>
            <a:lvl7pPr marL="2971800" indent="-228600" algn="l" rtl="0" eaLnBrk="1" fontAlgn="base" hangingPunct="1">
              <a:spcBef>
                <a:spcPct val="20000"/>
              </a:spcBef>
              <a:spcAft>
                <a:spcPct val="0"/>
              </a:spcAft>
              <a:buClr>
                <a:schemeClr val="accent1"/>
              </a:buClr>
              <a:buFont typeface="Wingdings" pitchFamily="2" charset="2"/>
              <a:buChar char="§"/>
              <a:defRPr sz="1800" b="1">
                <a:solidFill>
                  <a:schemeClr val="tx1"/>
                </a:solidFill>
                <a:latin typeface="+mn-lt"/>
              </a:defRPr>
            </a:lvl7pPr>
            <a:lvl8pPr marL="3429000" indent="-228600" algn="l" rtl="0" eaLnBrk="1" fontAlgn="base" hangingPunct="1">
              <a:spcBef>
                <a:spcPct val="20000"/>
              </a:spcBef>
              <a:spcAft>
                <a:spcPct val="0"/>
              </a:spcAft>
              <a:buClr>
                <a:schemeClr val="accent1"/>
              </a:buClr>
              <a:buFont typeface="Wingdings" pitchFamily="2" charset="2"/>
              <a:buChar char="§"/>
              <a:defRPr sz="1800" b="1">
                <a:solidFill>
                  <a:schemeClr val="tx1"/>
                </a:solidFill>
                <a:latin typeface="+mn-lt"/>
              </a:defRPr>
            </a:lvl8pPr>
            <a:lvl9pPr marL="3886200" indent="-228600" algn="l" rtl="0" eaLnBrk="1" fontAlgn="base" hangingPunct="1">
              <a:spcBef>
                <a:spcPct val="20000"/>
              </a:spcBef>
              <a:spcAft>
                <a:spcPct val="0"/>
              </a:spcAft>
              <a:buClr>
                <a:schemeClr val="accent1"/>
              </a:buClr>
              <a:buFont typeface="Wingdings" pitchFamily="2" charset="2"/>
              <a:buChar char="§"/>
              <a:defRPr sz="1800" b="1">
                <a:solidFill>
                  <a:schemeClr val="tx1"/>
                </a:solidFill>
                <a:latin typeface="+mn-lt"/>
              </a:defRPr>
            </a:lvl9pPr>
          </a:lstStyle>
          <a:p>
            <a:pPr marL="0" indent="0">
              <a:buNone/>
              <a:defRPr/>
            </a:pPr>
            <a:r>
              <a:rPr lang="en-US" u="sng" kern="0" dirty="0">
                <a:latin typeface="Gill Sans MT" panose="020B0502020104020203" pitchFamily="34" charset="0"/>
              </a:rPr>
              <a:t>The New:</a:t>
            </a:r>
          </a:p>
          <a:p>
            <a:pPr marL="0" indent="0">
              <a:buNone/>
              <a:defRPr/>
            </a:pPr>
            <a:r>
              <a:rPr lang="en-US" sz="2000" kern="0" dirty="0">
                <a:latin typeface="Gill Sans MT" panose="020B0502020104020203" pitchFamily="34" charset="0"/>
              </a:rPr>
              <a:t>The North American Terrestrial Reference Frame of 2022 </a:t>
            </a:r>
          </a:p>
          <a:p>
            <a:pPr marL="0" indent="0">
              <a:buNone/>
              <a:defRPr/>
            </a:pPr>
            <a:r>
              <a:rPr lang="en-US" sz="2000" kern="0" dirty="0">
                <a:latin typeface="Gill Sans MT" panose="020B0502020104020203" pitchFamily="34" charset="0"/>
              </a:rPr>
              <a:t>	(NATRF2022)</a:t>
            </a:r>
          </a:p>
          <a:p>
            <a:pPr marL="0" indent="0">
              <a:buNone/>
              <a:defRPr/>
            </a:pPr>
            <a:endParaRPr lang="en-US" sz="2000" kern="0" dirty="0">
              <a:latin typeface="Gill Sans MT" panose="020B0502020104020203" pitchFamily="34" charset="0"/>
            </a:endParaRPr>
          </a:p>
          <a:p>
            <a:pPr marL="0" indent="0">
              <a:buNone/>
              <a:defRPr/>
            </a:pPr>
            <a:r>
              <a:rPr lang="en-US" sz="2000" kern="0" dirty="0">
                <a:latin typeface="Gill Sans MT" panose="020B0502020104020203" pitchFamily="34" charset="0"/>
              </a:rPr>
              <a:t>The Caribbean Terrestrial Reference Frame of 2022 </a:t>
            </a:r>
          </a:p>
          <a:p>
            <a:pPr marL="0" indent="0">
              <a:buNone/>
              <a:defRPr/>
            </a:pPr>
            <a:r>
              <a:rPr lang="en-US" sz="2000" kern="0" dirty="0">
                <a:latin typeface="Gill Sans MT" panose="020B0502020104020203" pitchFamily="34" charset="0"/>
              </a:rPr>
              <a:t>	(CATRF2022)</a:t>
            </a:r>
          </a:p>
          <a:p>
            <a:pPr marL="0" indent="0">
              <a:buNone/>
              <a:defRPr/>
            </a:pPr>
            <a:endParaRPr lang="en-US" sz="2000" kern="0" dirty="0">
              <a:latin typeface="Gill Sans MT" panose="020B0502020104020203" pitchFamily="34" charset="0"/>
            </a:endParaRPr>
          </a:p>
          <a:p>
            <a:pPr marL="0" indent="0">
              <a:buNone/>
              <a:defRPr/>
            </a:pPr>
            <a:r>
              <a:rPr lang="en-US" sz="2000" kern="0" dirty="0">
                <a:latin typeface="Gill Sans MT" panose="020B0502020104020203" pitchFamily="34" charset="0"/>
              </a:rPr>
              <a:t>The Pacific Terrestrial Reference Frame of 2022 </a:t>
            </a:r>
          </a:p>
          <a:p>
            <a:pPr marL="0" indent="0">
              <a:buNone/>
              <a:defRPr/>
            </a:pPr>
            <a:r>
              <a:rPr lang="en-US" sz="2000" kern="0" dirty="0">
                <a:latin typeface="Gill Sans MT" panose="020B0502020104020203" pitchFamily="34" charset="0"/>
              </a:rPr>
              <a:t>	(PATRF2022)</a:t>
            </a:r>
          </a:p>
          <a:p>
            <a:pPr marL="0" indent="0">
              <a:buNone/>
              <a:defRPr/>
            </a:pPr>
            <a:endParaRPr lang="en-US" sz="2000" kern="0" dirty="0">
              <a:latin typeface="Gill Sans MT" panose="020B0502020104020203" pitchFamily="34" charset="0"/>
            </a:endParaRPr>
          </a:p>
          <a:p>
            <a:pPr marL="0" indent="0">
              <a:buNone/>
              <a:defRPr/>
            </a:pPr>
            <a:r>
              <a:rPr lang="en-US" sz="2000" kern="0" dirty="0">
                <a:latin typeface="Gill Sans MT" panose="020B0502020104020203" pitchFamily="34" charset="0"/>
              </a:rPr>
              <a:t>The Mariana Terrestrial Reference Frame of 2022 </a:t>
            </a:r>
          </a:p>
          <a:p>
            <a:pPr marL="0" indent="0">
              <a:buNone/>
              <a:defRPr/>
            </a:pPr>
            <a:r>
              <a:rPr lang="en-US" sz="2000" kern="0" dirty="0">
                <a:latin typeface="Gill Sans MT" panose="020B0502020104020203" pitchFamily="34" charset="0"/>
              </a:rPr>
              <a:t>	(MATRF2022</a:t>
            </a:r>
            <a:r>
              <a:rPr lang="en-US" kern="0" dirty="0">
                <a:latin typeface="Gill Sans MT" panose="020B0502020104020203" pitchFamily="34" charset="0"/>
              </a:rPr>
              <a:t>)</a:t>
            </a:r>
          </a:p>
          <a:p>
            <a:pPr lvl="1">
              <a:defRPr/>
            </a:pPr>
            <a:endParaRPr lang="en-US" sz="2400" kern="0" dirty="0"/>
          </a:p>
          <a:p>
            <a:pPr marL="0" indent="0">
              <a:buNone/>
              <a:defRPr/>
            </a:pPr>
            <a:endParaRPr lang="en-US" b="1" kern="0" dirty="0">
              <a:solidFill>
                <a:srgbClr val="FF0000"/>
              </a:solidFill>
            </a:endParaRPr>
          </a:p>
        </p:txBody>
      </p:sp>
      <p:sp>
        <p:nvSpPr>
          <p:cNvPr id="2" name="Date Placeholder 1"/>
          <p:cNvSpPr>
            <a:spLocks noGrp="1"/>
          </p:cNvSpPr>
          <p:nvPr>
            <p:ph type="dt" sz="half" idx="10"/>
          </p:nvPr>
        </p:nvSpPr>
        <p:spPr/>
        <p:txBody>
          <a:bodyPr/>
          <a:lstStyle/>
          <a:p>
            <a:pPr>
              <a:defRPr/>
            </a:pPr>
            <a:r>
              <a:rPr lang="en-US" altLang="en-US" smtClean="0"/>
              <a:t>June 13, 2019</a:t>
            </a:r>
            <a:endParaRPr lang="en-US" altLang="en-US"/>
          </a:p>
        </p:txBody>
      </p:sp>
      <p:sp>
        <p:nvSpPr>
          <p:cNvPr id="3" name="Footer Placeholder 2"/>
          <p:cNvSpPr>
            <a:spLocks noGrp="1"/>
          </p:cNvSpPr>
          <p:nvPr>
            <p:ph type="ftr" sz="quarter" idx="11"/>
          </p:nvPr>
        </p:nvSpPr>
        <p:spPr/>
        <p:txBody>
          <a:bodyPr/>
          <a:lstStyle/>
          <a:p>
            <a:pPr>
              <a:defRPr/>
            </a:pPr>
            <a:r>
              <a:rPr lang="en-US" smtClean="0"/>
              <a:t>HxGN LIVE 2019</a:t>
            </a:r>
            <a:endParaRPr lang="en-US"/>
          </a:p>
        </p:txBody>
      </p:sp>
      <p:cxnSp>
        <p:nvCxnSpPr>
          <p:cNvPr id="6" name="Straight Arrow Connector 5"/>
          <p:cNvCxnSpPr/>
          <p:nvPr/>
        </p:nvCxnSpPr>
        <p:spPr>
          <a:xfrm flipV="1">
            <a:off x="2254219" y="2190216"/>
            <a:ext cx="638175" cy="1"/>
          </a:xfrm>
          <a:prstGeom prst="straightConnector1">
            <a:avLst/>
          </a:prstGeom>
          <a:ln w="254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2254216" y="2190213"/>
            <a:ext cx="781610" cy="914400"/>
          </a:xfrm>
          <a:prstGeom prst="straightConnector1">
            <a:avLst/>
          </a:prstGeom>
          <a:ln w="254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2254218" y="2904590"/>
            <a:ext cx="781611" cy="1263290"/>
          </a:xfrm>
          <a:prstGeom prst="straightConnector1">
            <a:avLst/>
          </a:prstGeom>
          <a:ln w="254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2254218" y="3661804"/>
            <a:ext cx="781611" cy="1604989"/>
          </a:xfrm>
          <a:prstGeom prst="straightConnector1">
            <a:avLst/>
          </a:prstGeom>
          <a:ln w="254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pPr>
              <a:defRPr/>
            </a:pPr>
            <a:fld id="{5A837433-97E9-4D94-B898-19FA6F4A2CA7}" type="slidenum">
              <a:rPr lang="en-US" smtClean="0"/>
              <a:pPr>
                <a:defRPr/>
              </a:pPr>
              <a:t>10</a:t>
            </a:fld>
            <a:endParaRPr lang="en-US"/>
          </a:p>
        </p:txBody>
      </p:sp>
    </p:spTree>
    <p:extLst>
      <p:ext uri="{BB962C8B-B14F-4D97-AF65-F5344CB8AC3E}">
        <p14:creationId xmlns:p14="http://schemas.microsoft.com/office/powerpoint/2010/main" val="1415050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p:cNvPicPr>
            <a:picLocks noGrp="1" noChangeAspect="1"/>
          </p:cNvPicPr>
          <p:nvPr>
            <p:ph idx="1"/>
          </p:nvPr>
        </p:nvPicPr>
        <p:blipFill>
          <a:blip r:embed="rId2"/>
          <a:stretch>
            <a:fillRect/>
          </a:stretch>
        </p:blipFill>
        <p:spPr>
          <a:xfrm>
            <a:off x="1981200" y="1754348"/>
            <a:ext cx="8229600" cy="4217669"/>
          </a:xfrm>
          <a:prstGeom prst="rect">
            <a:avLst/>
          </a:prstGeom>
        </p:spPr>
      </p:pic>
      <p:sp>
        <p:nvSpPr>
          <p:cNvPr id="2" name="Title 1"/>
          <p:cNvSpPr>
            <a:spLocks noGrp="1"/>
          </p:cNvSpPr>
          <p:nvPr>
            <p:ph type="title"/>
          </p:nvPr>
        </p:nvSpPr>
        <p:spPr/>
        <p:txBody>
          <a:bodyPr/>
          <a:lstStyle/>
          <a:p>
            <a:r>
              <a:rPr lang="en-US" dirty="0"/>
              <a:t>BSMK (North Dakota)</a:t>
            </a:r>
          </a:p>
        </p:txBody>
      </p:sp>
      <p:sp>
        <p:nvSpPr>
          <p:cNvPr id="4" name="Date Placeholder 3"/>
          <p:cNvSpPr>
            <a:spLocks noGrp="1"/>
          </p:cNvSpPr>
          <p:nvPr>
            <p:ph type="dt" sz="half" idx="10"/>
          </p:nvPr>
        </p:nvSpPr>
        <p:spPr/>
        <p:txBody>
          <a:bodyPr/>
          <a:lstStyle/>
          <a:p>
            <a:pPr>
              <a:defRPr/>
            </a:pPr>
            <a:r>
              <a:rPr lang="en-US" altLang="en-US" smtClean="0"/>
              <a:t>June 13, 2019</a:t>
            </a:r>
            <a:endParaRPr lang="en-US" altLang="en-US"/>
          </a:p>
        </p:txBody>
      </p:sp>
      <p:sp>
        <p:nvSpPr>
          <p:cNvPr id="3" name="Footer Placeholder 2"/>
          <p:cNvSpPr>
            <a:spLocks noGrp="1"/>
          </p:cNvSpPr>
          <p:nvPr>
            <p:ph type="ftr" sz="quarter" idx="11"/>
          </p:nvPr>
        </p:nvSpPr>
        <p:spPr/>
        <p:txBody>
          <a:bodyPr/>
          <a:lstStyle/>
          <a:p>
            <a:pPr>
              <a:defRPr/>
            </a:pPr>
            <a:r>
              <a:rPr lang="en-US" smtClean="0"/>
              <a:t>HxGN LIVE 2019</a:t>
            </a:r>
            <a:endParaRPr lang="en-US"/>
          </a:p>
        </p:txBody>
      </p:sp>
      <p:sp>
        <p:nvSpPr>
          <p:cNvPr id="7" name="TextBox 6"/>
          <p:cNvSpPr txBox="1"/>
          <p:nvPr/>
        </p:nvSpPr>
        <p:spPr>
          <a:xfrm>
            <a:off x="8235600" y="1356558"/>
            <a:ext cx="2432400" cy="923330"/>
          </a:xfrm>
          <a:prstGeom prst="rect">
            <a:avLst/>
          </a:prstGeom>
          <a:solidFill>
            <a:schemeClr val="accent6">
              <a:lumMod val="60000"/>
              <a:lumOff val="40000"/>
            </a:schemeClr>
          </a:solidFill>
        </p:spPr>
        <p:txBody>
          <a:bodyPr wrap="square" rtlCol="0">
            <a:spAutoFit/>
          </a:bodyPr>
          <a:lstStyle/>
          <a:p>
            <a:r>
              <a:rPr lang="en-US" dirty="0"/>
              <a:t>No matter WHAT frame, the ellipsoid height is dropping over time</a:t>
            </a:r>
          </a:p>
        </p:txBody>
      </p:sp>
      <p:sp>
        <p:nvSpPr>
          <p:cNvPr id="8" name="Bent Arrow 7"/>
          <p:cNvSpPr/>
          <p:nvPr/>
        </p:nvSpPr>
        <p:spPr>
          <a:xfrm rot="10800000">
            <a:off x="8092440" y="2556887"/>
            <a:ext cx="792480" cy="1954154"/>
          </a:xfrm>
          <a:prstGeom prst="bentArrow">
            <a:avLst/>
          </a:prstGeom>
          <a:gradFill>
            <a:gsLst>
              <a:gs pos="0">
                <a:schemeClr val="accent6">
                  <a:lumMod val="40000"/>
                  <a:lumOff val="60000"/>
                </a:schemeClr>
              </a:gs>
              <a:gs pos="100000">
                <a:schemeClr val="accent6">
                  <a:lumMod val="75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5" name="Slide Number Placeholder 4"/>
          <p:cNvSpPr>
            <a:spLocks noGrp="1"/>
          </p:cNvSpPr>
          <p:nvPr>
            <p:ph type="sldNum" sz="quarter" idx="12"/>
          </p:nvPr>
        </p:nvSpPr>
        <p:spPr/>
        <p:txBody>
          <a:bodyPr/>
          <a:lstStyle/>
          <a:p>
            <a:pPr>
              <a:defRPr/>
            </a:pPr>
            <a:fld id="{EB6791C4-DF4E-4C17-A41C-B2BEB15390BD}" type="slidenum">
              <a:rPr lang="en-US" smtClean="0"/>
              <a:pPr>
                <a:defRPr/>
              </a:pPr>
              <a:t>100</a:t>
            </a:fld>
            <a:endParaRPr lang="en-US"/>
          </a:p>
        </p:txBody>
      </p:sp>
    </p:spTree>
    <p:extLst>
      <p:ext uri="{BB962C8B-B14F-4D97-AF65-F5344CB8AC3E}">
        <p14:creationId xmlns:p14="http://schemas.microsoft.com/office/powerpoint/2010/main" val="3960076609"/>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0" y="1366840"/>
            <a:ext cx="6096000" cy="4124325"/>
          </a:xfrm>
          <a:prstGeom prst="rect">
            <a:avLst/>
          </a:prstGeom>
        </p:spPr>
      </p:pic>
      <p:sp>
        <p:nvSpPr>
          <p:cNvPr id="2" name="Title 1"/>
          <p:cNvSpPr>
            <a:spLocks noGrp="1"/>
          </p:cNvSpPr>
          <p:nvPr>
            <p:ph type="title"/>
          </p:nvPr>
        </p:nvSpPr>
        <p:spPr/>
        <p:txBody>
          <a:bodyPr/>
          <a:lstStyle/>
          <a:p>
            <a:r>
              <a:rPr lang="en-US" dirty="0" smtClean="0"/>
              <a:t>PIN1 (S. California)</a:t>
            </a:r>
            <a:endParaRPr lang="en-US" dirty="0"/>
          </a:p>
        </p:txBody>
      </p:sp>
      <p:sp>
        <p:nvSpPr>
          <p:cNvPr id="4" name="Date Placeholder 3"/>
          <p:cNvSpPr>
            <a:spLocks noGrp="1"/>
          </p:cNvSpPr>
          <p:nvPr>
            <p:ph type="dt" sz="half" idx="10"/>
          </p:nvPr>
        </p:nvSpPr>
        <p:spPr/>
        <p:txBody>
          <a:bodyPr/>
          <a:lstStyle/>
          <a:p>
            <a:pPr>
              <a:defRPr/>
            </a:pPr>
            <a:r>
              <a:rPr lang="en-US" altLang="en-US" smtClean="0"/>
              <a:t>June 13, 2019</a:t>
            </a:r>
            <a:endParaRPr lang="en-US" altLang="en-US"/>
          </a:p>
        </p:txBody>
      </p:sp>
      <p:sp>
        <p:nvSpPr>
          <p:cNvPr id="3" name="Oval 2"/>
          <p:cNvSpPr/>
          <p:nvPr/>
        </p:nvSpPr>
        <p:spPr>
          <a:xfrm>
            <a:off x="5551518" y="2920151"/>
            <a:ext cx="124691" cy="124691"/>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pPr>
              <a:defRPr/>
            </a:pPr>
            <a:r>
              <a:rPr lang="en-US" smtClean="0"/>
              <a:t>HxGN LIVE 2019</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101</a:t>
            </a:fld>
            <a:endParaRPr lang="en-US"/>
          </a:p>
        </p:txBody>
      </p:sp>
    </p:spTree>
    <p:extLst>
      <p:ext uri="{BB962C8B-B14F-4D97-AF65-F5344CB8AC3E}">
        <p14:creationId xmlns:p14="http://schemas.microsoft.com/office/powerpoint/2010/main" val="598449939"/>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p:cNvPicPr>
            <a:picLocks noGrp="1" noChangeAspect="1"/>
          </p:cNvPicPr>
          <p:nvPr>
            <p:ph idx="1"/>
          </p:nvPr>
        </p:nvPicPr>
        <p:blipFill>
          <a:blip r:embed="rId2"/>
          <a:stretch>
            <a:fillRect/>
          </a:stretch>
        </p:blipFill>
        <p:spPr>
          <a:xfrm>
            <a:off x="1981200" y="1756584"/>
            <a:ext cx="8229600" cy="4213197"/>
          </a:xfrm>
          <a:prstGeom prst="rect">
            <a:avLst/>
          </a:prstGeom>
        </p:spPr>
      </p:pic>
      <p:sp>
        <p:nvSpPr>
          <p:cNvPr id="2" name="Title 1"/>
          <p:cNvSpPr>
            <a:spLocks noGrp="1"/>
          </p:cNvSpPr>
          <p:nvPr>
            <p:ph type="title"/>
          </p:nvPr>
        </p:nvSpPr>
        <p:spPr/>
        <p:txBody>
          <a:bodyPr/>
          <a:lstStyle/>
          <a:p>
            <a:r>
              <a:rPr lang="en-US" dirty="0"/>
              <a:t>PIN1 (S. California)</a:t>
            </a:r>
          </a:p>
        </p:txBody>
      </p:sp>
      <p:sp>
        <p:nvSpPr>
          <p:cNvPr id="4" name="Date Placeholder 3"/>
          <p:cNvSpPr>
            <a:spLocks noGrp="1"/>
          </p:cNvSpPr>
          <p:nvPr>
            <p:ph type="dt" sz="half" idx="10"/>
          </p:nvPr>
        </p:nvSpPr>
        <p:spPr/>
        <p:txBody>
          <a:bodyPr/>
          <a:lstStyle/>
          <a:p>
            <a:pPr>
              <a:defRPr/>
            </a:pPr>
            <a:r>
              <a:rPr lang="en-US" altLang="en-US" smtClean="0"/>
              <a:t>June 13, 2019</a:t>
            </a:r>
            <a:endParaRPr lang="en-US" altLang="en-US"/>
          </a:p>
        </p:txBody>
      </p:sp>
      <p:sp>
        <p:nvSpPr>
          <p:cNvPr id="7" name="TextBox 6"/>
          <p:cNvSpPr txBox="1"/>
          <p:nvPr/>
        </p:nvSpPr>
        <p:spPr>
          <a:xfrm>
            <a:off x="8305955" y="1077327"/>
            <a:ext cx="2218827" cy="1200329"/>
          </a:xfrm>
          <a:prstGeom prst="rect">
            <a:avLst/>
          </a:prstGeom>
          <a:solidFill>
            <a:schemeClr val="accent6">
              <a:lumMod val="60000"/>
              <a:lumOff val="40000"/>
            </a:schemeClr>
          </a:solidFill>
        </p:spPr>
        <p:txBody>
          <a:bodyPr wrap="square" rtlCol="0">
            <a:spAutoFit/>
          </a:bodyPr>
          <a:lstStyle/>
          <a:p>
            <a:r>
              <a:rPr lang="en-US" dirty="0"/>
              <a:t>Latitude in NATRF2022 </a:t>
            </a:r>
            <a:r>
              <a:rPr lang="en-US" i="1" dirty="0"/>
              <a:t>and</a:t>
            </a:r>
            <a:r>
              <a:rPr lang="en-US" dirty="0"/>
              <a:t> PATRF2022 </a:t>
            </a:r>
            <a:r>
              <a:rPr lang="en-US" i="1" dirty="0"/>
              <a:t>change</a:t>
            </a:r>
            <a:r>
              <a:rPr lang="en-US" dirty="0"/>
              <a:t> over time</a:t>
            </a:r>
          </a:p>
        </p:txBody>
      </p:sp>
      <p:sp>
        <p:nvSpPr>
          <p:cNvPr id="8" name="Bent Arrow 7"/>
          <p:cNvSpPr/>
          <p:nvPr/>
        </p:nvSpPr>
        <p:spPr>
          <a:xfrm rot="10800000">
            <a:off x="8144606" y="2277657"/>
            <a:ext cx="545125" cy="663847"/>
          </a:xfrm>
          <a:prstGeom prst="bentArrow">
            <a:avLst/>
          </a:prstGeom>
          <a:gradFill>
            <a:gsLst>
              <a:gs pos="0">
                <a:schemeClr val="accent6">
                  <a:lumMod val="40000"/>
                  <a:lumOff val="60000"/>
                </a:schemeClr>
              </a:gs>
              <a:gs pos="100000">
                <a:schemeClr val="accent6">
                  <a:lumMod val="75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0" name="Bent Arrow 9"/>
          <p:cNvSpPr/>
          <p:nvPr/>
        </p:nvSpPr>
        <p:spPr>
          <a:xfrm rot="10800000">
            <a:off x="8077200" y="2277655"/>
            <a:ext cx="990604" cy="2966374"/>
          </a:xfrm>
          <a:prstGeom prst="bentArrow">
            <a:avLst/>
          </a:prstGeom>
          <a:gradFill>
            <a:gsLst>
              <a:gs pos="0">
                <a:schemeClr val="accent6">
                  <a:lumMod val="40000"/>
                  <a:lumOff val="60000"/>
                </a:schemeClr>
              </a:gs>
              <a:gs pos="100000">
                <a:schemeClr val="accent6">
                  <a:lumMod val="75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 name="Footer Placeholder 2"/>
          <p:cNvSpPr>
            <a:spLocks noGrp="1"/>
          </p:cNvSpPr>
          <p:nvPr>
            <p:ph type="ftr" sz="quarter" idx="11"/>
          </p:nvPr>
        </p:nvSpPr>
        <p:spPr/>
        <p:txBody>
          <a:bodyPr/>
          <a:lstStyle/>
          <a:p>
            <a:pPr>
              <a:defRPr/>
            </a:pPr>
            <a:r>
              <a:rPr lang="en-US" smtClean="0"/>
              <a:t>HxGN LIVE 2019</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102</a:t>
            </a:fld>
            <a:endParaRPr lang="en-US"/>
          </a:p>
        </p:txBody>
      </p:sp>
    </p:spTree>
    <p:extLst>
      <p:ext uri="{BB962C8B-B14F-4D97-AF65-F5344CB8AC3E}">
        <p14:creationId xmlns:p14="http://schemas.microsoft.com/office/powerpoint/2010/main" val="4249879441"/>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p:cNvPicPr>
            <a:picLocks noGrp="1" noChangeAspect="1"/>
          </p:cNvPicPr>
          <p:nvPr>
            <p:ph idx="1"/>
          </p:nvPr>
        </p:nvPicPr>
        <p:blipFill>
          <a:blip r:embed="rId2"/>
          <a:stretch>
            <a:fillRect/>
          </a:stretch>
        </p:blipFill>
        <p:spPr>
          <a:xfrm>
            <a:off x="1981200" y="1754348"/>
            <a:ext cx="8229600" cy="4217669"/>
          </a:xfrm>
          <a:prstGeom prst="rect">
            <a:avLst/>
          </a:prstGeom>
        </p:spPr>
      </p:pic>
      <p:sp>
        <p:nvSpPr>
          <p:cNvPr id="2" name="Title 1"/>
          <p:cNvSpPr>
            <a:spLocks noGrp="1"/>
          </p:cNvSpPr>
          <p:nvPr>
            <p:ph type="title"/>
          </p:nvPr>
        </p:nvSpPr>
        <p:spPr/>
        <p:txBody>
          <a:bodyPr/>
          <a:lstStyle/>
          <a:p>
            <a:r>
              <a:rPr lang="en-US" dirty="0"/>
              <a:t>PIN1 (S. California)</a:t>
            </a:r>
          </a:p>
        </p:txBody>
      </p:sp>
      <p:sp>
        <p:nvSpPr>
          <p:cNvPr id="4" name="Date Placeholder 3"/>
          <p:cNvSpPr>
            <a:spLocks noGrp="1"/>
          </p:cNvSpPr>
          <p:nvPr>
            <p:ph type="dt" sz="half" idx="10"/>
          </p:nvPr>
        </p:nvSpPr>
        <p:spPr/>
        <p:txBody>
          <a:bodyPr/>
          <a:lstStyle/>
          <a:p>
            <a:pPr>
              <a:defRPr/>
            </a:pPr>
            <a:r>
              <a:rPr lang="en-US" altLang="en-US" smtClean="0"/>
              <a:t>June 13, 2019</a:t>
            </a:r>
            <a:endParaRPr lang="en-US" altLang="en-US"/>
          </a:p>
        </p:txBody>
      </p:sp>
      <p:sp>
        <p:nvSpPr>
          <p:cNvPr id="8" name="TextBox 7"/>
          <p:cNvSpPr txBox="1"/>
          <p:nvPr/>
        </p:nvSpPr>
        <p:spPr>
          <a:xfrm>
            <a:off x="8414418" y="908972"/>
            <a:ext cx="2075609" cy="1200329"/>
          </a:xfrm>
          <a:prstGeom prst="rect">
            <a:avLst/>
          </a:prstGeom>
          <a:solidFill>
            <a:schemeClr val="accent6">
              <a:lumMod val="60000"/>
              <a:lumOff val="40000"/>
            </a:schemeClr>
          </a:solidFill>
        </p:spPr>
        <p:txBody>
          <a:bodyPr wrap="square" rtlCol="0">
            <a:spAutoFit/>
          </a:bodyPr>
          <a:lstStyle/>
          <a:p>
            <a:r>
              <a:rPr lang="en-US" dirty="0"/>
              <a:t>Longitude in NATRF2022 </a:t>
            </a:r>
            <a:r>
              <a:rPr lang="en-US" i="1" dirty="0"/>
              <a:t>and</a:t>
            </a:r>
            <a:r>
              <a:rPr lang="en-US" dirty="0"/>
              <a:t> PATRF2022 </a:t>
            </a:r>
            <a:r>
              <a:rPr lang="en-US" i="1" dirty="0"/>
              <a:t>change</a:t>
            </a:r>
            <a:r>
              <a:rPr lang="en-US" dirty="0"/>
              <a:t> over time</a:t>
            </a:r>
          </a:p>
        </p:txBody>
      </p:sp>
      <p:sp>
        <p:nvSpPr>
          <p:cNvPr id="9" name="Bent Arrow 8"/>
          <p:cNvSpPr/>
          <p:nvPr/>
        </p:nvSpPr>
        <p:spPr>
          <a:xfrm rot="10800000">
            <a:off x="8144604" y="2109300"/>
            <a:ext cx="545125" cy="384336"/>
          </a:xfrm>
          <a:prstGeom prst="bentArrow">
            <a:avLst/>
          </a:prstGeom>
          <a:gradFill>
            <a:gsLst>
              <a:gs pos="0">
                <a:schemeClr val="accent6">
                  <a:lumMod val="40000"/>
                  <a:lumOff val="60000"/>
                </a:schemeClr>
              </a:gs>
              <a:gs pos="100000">
                <a:schemeClr val="accent6">
                  <a:lumMod val="75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0" name="Bent Arrow 9"/>
          <p:cNvSpPr/>
          <p:nvPr/>
        </p:nvSpPr>
        <p:spPr>
          <a:xfrm rot="10800000">
            <a:off x="8077198" y="2109300"/>
            <a:ext cx="1202675" cy="2495751"/>
          </a:xfrm>
          <a:prstGeom prst="bentArrow">
            <a:avLst>
              <a:gd name="adj1" fmla="val 25000"/>
              <a:gd name="adj2" fmla="val 25000"/>
              <a:gd name="adj3" fmla="val 25000"/>
              <a:gd name="adj4" fmla="val 46498"/>
            </a:avLst>
          </a:prstGeom>
          <a:gradFill>
            <a:gsLst>
              <a:gs pos="0">
                <a:schemeClr val="accent6">
                  <a:lumMod val="40000"/>
                  <a:lumOff val="60000"/>
                </a:schemeClr>
              </a:gs>
              <a:gs pos="100000">
                <a:schemeClr val="accent6">
                  <a:lumMod val="75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 name="Footer Placeholder 2"/>
          <p:cNvSpPr>
            <a:spLocks noGrp="1"/>
          </p:cNvSpPr>
          <p:nvPr>
            <p:ph type="ftr" sz="quarter" idx="11"/>
          </p:nvPr>
        </p:nvSpPr>
        <p:spPr/>
        <p:txBody>
          <a:bodyPr/>
          <a:lstStyle/>
          <a:p>
            <a:pPr>
              <a:defRPr/>
            </a:pPr>
            <a:r>
              <a:rPr lang="en-US" smtClean="0"/>
              <a:t>HxGN LIVE 2019</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103</a:t>
            </a:fld>
            <a:endParaRPr lang="en-US"/>
          </a:p>
        </p:txBody>
      </p:sp>
    </p:spTree>
    <p:extLst>
      <p:ext uri="{BB962C8B-B14F-4D97-AF65-F5344CB8AC3E}">
        <p14:creationId xmlns:p14="http://schemas.microsoft.com/office/powerpoint/2010/main" val="2722420995"/>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p:cNvPicPr>
            <a:picLocks noGrp="1" noChangeAspect="1"/>
          </p:cNvPicPr>
          <p:nvPr>
            <p:ph idx="1"/>
          </p:nvPr>
        </p:nvPicPr>
        <p:blipFill>
          <a:blip r:embed="rId2"/>
          <a:stretch>
            <a:fillRect/>
          </a:stretch>
        </p:blipFill>
        <p:spPr>
          <a:xfrm>
            <a:off x="1981200" y="1754348"/>
            <a:ext cx="8229600" cy="4217669"/>
          </a:xfrm>
          <a:prstGeom prst="rect">
            <a:avLst/>
          </a:prstGeom>
        </p:spPr>
      </p:pic>
      <p:sp>
        <p:nvSpPr>
          <p:cNvPr id="2" name="Title 1"/>
          <p:cNvSpPr>
            <a:spLocks noGrp="1"/>
          </p:cNvSpPr>
          <p:nvPr>
            <p:ph type="title"/>
          </p:nvPr>
        </p:nvSpPr>
        <p:spPr/>
        <p:txBody>
          <a:bodyPr/>
          <a:lstStyle/>
          <a:p>
            <a:r>
              <a:rPr lang="en-US" dirty="0"/>
              <a:t>PIN1 (S. California)</a:t>
            </a:r>
          </a:p>
        </p:txBody>
      </p:sp>
      <p:sp>
        <p:nvSpPr>
          <p:cNvPr id="4" name="Date Placeholder 3"/>
          <p:cNvSpPr>
            <a:spLocks noGrp="1"/>
          </p:cNvSpPr>
          <p:nvPr>
            <p:ph type="dt" sz="half" idx="10"/>
          </p:nvPr>
        </p:nvSpPr>
        <p:spPr/>
        <p:txBody>
          <a:bodyPr/>
          <a:lstStyle/>
          <a:p>
            <a:pPr>
              <a:defRPr/>
            </a:pPr>
            <a:r>
              <a:rPr lang="en-US" altLang="en-US" smtClean="0"/>
              <a:t>June 13, 2019</a:t>
            </a:r>
            <a:endParaRPr lang="en-US" altLang="en-US"/>
          </a:p>
        </p:txBody>
      </p:sp>
      <p:sp>
        <p:nvSpPr>
          <p:cNvPr id="7" name="TextBox 6"/>
          <p:cNvSpPr txBox="1"/>
          <p:nvPr/>
        </p:nvSpPr>
        <p:spPr>
          <a:xfrm>
            <a:off x="8313598" y="398286"/>
            <a:ext cx="2277284" cy="1200329"/>
          </a:xfrm>
          <a:prstGeom prst="rect">
            <a:avLst/>
          </a:prstGeom>
          <a:solidFill>
            <a:schemeClr val="accent6">
              <a:lumMod val="60000"/>
              <a:lumOff val="40000"/>
            </a:schemeClr>
          </a:solidFill>
        </p:spPr>
        <p:txBody>
          <a:bodyPr wrap="square" rtlCol="0">
            <a:spAutoFit/>
          </a:bodyPr>
          <a:lstStyle/>
          <a:p>
            <a:r>
              <a:rPr lang="en-US" dirty="0"/>
              <a:t>No matter WHAT frame, the ellipsoid height is rising over time</a:t>
            </a:r>
          </a:p>
        </p:txBody>
      </p:sp>
      <p:sp>
        <p:nvSpPr>
          <p:cNvPr id="9" name="Bent Arrow 8"/>
          <p:cNvSpPr/>
          <p:nvPr/>
        </p:nvSpPr>
        <p:spPr>
          <a:xfrm rot="10800000">
            <a:off x="8077200" y="1598614"/>
            <a:ext cx="990604" cy="1629329"/>
          </a:xfrm>
          <a:prstGeom prst="bentArrow">
            <a:avLst/>
          </a:prstGeom>
          <a:gradFill>
            <a:gsLst>
              <a:gs pos="0">
                <a:schemeClr val="accent6">
                  <a:lumMod val="40000"/>
                  <a:lumOff val="60000"/>
                </a:schemeClr>
              </a:gs>
              <a:gs pos="100000">
                <a:schemeClr val="accent6">
                  <a:lumMod val="75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 name="Footer Placeholder 2"/>
          <p:cNvSpPr>
            <a:spLocks noGrp="1"/>
          </p:cNvSpPr>
          <p:nvPr>
            <p:ph type="ftr" sz="quarter" idx="11"/>
          </p:nvPr>
        </p:nvSpPr>
        <p:spPr/>
        <p:txBody>
          <a:bodyPr/>
          <a:lstStyle/>
          <a:p>
            <a:pPr>
              <a:defRPr/>
            </a:pPr>
            <a:r>
              <a:rPr lang="en-US" smtClean="0"/>
              <a:t>HxGN LIVE 2019</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104</a:t>
            </a:fld>
            <a:endParaRPr lang="en-US"/>
          </a:p>
        </p:txBody>
      </p:sp>
    </p:spTree>
    <p:extLst>
      <p:ext uri="{BB962C8B-B14F-4D97-AF65-F5344CB8AC3E}">
        <p14:creationId xmlns:p14="http://schemas.microsoft.com/office/powerpoint/2010/main" val="2813622439"/>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90141"/>
            <a:ext cx="8229600" cy="1143000"/>
          </a:xfrm>
        </p:spPr>
        <p:txBody>
          <a:bodyPr/>
          <a:lstStyle/>
          <a:p>
            <a:r>
              <a:rPr lang="en-US" dirty="0" smtClean="0"/>
              <a:t>Definitional Relationship</a:t>
            </a:r>
            <a:endParaRPr lang="en-US" dirty="0"/>
          </a:p>
        </p:txBody>
      </p:sp>
      <p:sp>
        <p:nvSpPr>
          <p:cNvPr id="3" name="Date Placeholder 2"/>
          <p:cNvSpPr>
            <a:spLocks noGrp="1"/>
          </p:cNvSpPr>
          <p:nvPr>
            <p:ph type="dt" sz="half" idx="10"/>
          </p:nvPr>
        </p:nvSpPr>
        <p:spPr/>
        <p:txBody>
          <a:bodyPr/>
          <a:lstStyle/>
          <a:p>
            <a:pPr>
              <a:defRPr/>
            </a:pPr>
            <a:r>
              <a:rPr lang="en-US" altLang="en-US" smtClean="0"/>
              <a:t>June 13, 2019</a:t>
            </a:r>
            <a:endParaRPr lang="en-US" altLang="en-US"/>
          </a:p>
        </p:txBody>
      </p:sp>
      <p:sp>
        <p:nvSpPr>
          <p:cNvPr id="4" name="Footer Placeholder 3"/>
          <p:cNvSpPr>
            <a:spLocks noGrp="1"/>
          </p:cNvSpPr>
          <p:nvPr>
            <p:ph type="ftr" sz="quarter" idx="11"/>
          </p:nvPr>
        </p:nvSpPr>
        <p:spPr/>
        <p:txBody>
          <a:bodyPr/>
          <a:lstStyle/>
          <a:p>
            <a:pPr>
              <a:defRPr/>
            </a:pPr>
            <a:r>
              <a:rPr lang="en-US" smtClean="0"/>
              <a:t>HxGN LIVE 2019</a:t>
            </a:r>
            <a:endParaRPr lang="en-US"/>
          </a:p>
        </p:txBody>
      </p:sp>
      <p:sp>
        <p:nvSpPr>
          <p:cNvPr id="5" name="Slide Number Placeholder 4"/>
          <p:cNvSpPr>
            <a:spLocks noGrp="1"/>
          </p:cNvSpPr>
          <p:nvPr>
            <p:ph type="sldNum" sz="quarter" idx="12"/>
          </p:nvPr>
        </p:nvSpPr>
        <p:spPr/>
        <p:txBody>
          <a:bodyPr/>
          <a:lstStyle/>
          <a:p>
            <a:pPr>
              <a:defRPr/>
            </a:pPr>
            <a:fld id="{23566EEE-DC84-4D1F-987F-3E776EDE92C0}" type="slidenum">
              <a:rPr lang="en-US" altLang="en-US" smtClean="0"/>
              <a:pPr>
                <a:defRPr/>
              </a:pPr>
              <a:t>105</a:t>
            </a:fld>
            <a:endParaRPr lang="en-US" altLang="en-US"/>
          </a:p>
        </p:txBody>
      </p:sp>
      <mc:AlternateContent xmlns:mc="http://schemas.openxmlformats.org/markup-compatibility/2006">
        <mc:Choice xmlns:a14="http://schemas.microsoft.com/office/drawing/2010/main" Requires="a14">
          <p:sp>
            <p:nvSpPr>
              <p:cNvPr id="6" name="Rectangle 5"/>
              <p:cNvSpPr/>
              <p:nvPr/>
            </p:nvSpPr>
            <p:spPr>
              <a:xfrm>
                <a:off x="1949966" y="1722370"/>
                <a:ext cx="8718034" cy="584775"/>
              </a:xfrm>
              <a:prstGeom prst="rect">
                <a:avLst/>
              </a:prstGeom>
            </p:spPr>
            <p:txBody>
              <a:bodyPr wrap="square">
                <a:spAutoFit/>
              </a:bodyPr>
              <a:lstStyle/>
              <a:p>
                <a14:m>
                  <m:oMath xmlns:m="http://schemas.openxmlformats.org/officeDocument/2006/math">
                    <m:sSub>
                      <m:sSubPr>
                        <m:ctrlPr>
                          <a:rPr lang="en-US" sz="3200" i="1">
                            <a:solidFill>
                              <a:srgbClr val="FF0000"/>
                            </a:solidFill>
                            <a:latin typeface="Cambria Math" panose="02040503050406030204" pitchFamily="18" charset="0"/>
                          </a:rPr>
                        </m:ctrlPr>
                      </m:sSubPr>
                      <m:e>
                        <m:r>
                          <a:rPr lang="en-US" sz="3200"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𝐻</m:t>
                        </m:r>
                      </m:e>
                      <m:sub>
                        <m:r>
                          <a:rPr lang="en-US" sz="3200"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𝑁𝐴𝑃𝐺𝐷</m:t>
                        </m:r>
                        <m:r>
                          <a:rPr lang="en-US" sz="3200" i="1">
                            <a:solidFill>
                              <a:srgbClr val="FF0000"/>
                            </a:solidFill>
                            <a:latin typeface="Cambria Math" panose="02040503050406030204" pitchFamily="18" charset="0"/>
                            <a:ea typeface="Calibri" panose="020F0502020204030204" pitchFamily="34" charset="0"/>
                            <a:cs typeface="Times New Roman" panose="02020603050405020304" pitchFamily="18" charset="0"/>
                          </a:rPr>
                          <m:t>2022</m:t>
                        </m:r>
                      </m:sub>
                    </m:sSub>
                    <m:r>
                      <a:rPr lang="en-US" sz="3200" i="1">
                        <a:solidFill>
                          <a:srgbClr val="FF0000"/>
                        </a:solidFill>
                        <a:latin typeface="Cambria Math" panose="02040503050406030204" pitchFamily="18" charset="0"/>
                        <a:ea typeface="Calibri" panose="020F0502020204030204" pitchFamily="34" charset="0"/>
                        <a:cs typeface="Times New Roman" panose="02020603050405020304" pitchFamily="18" charset="0"/>
                      </a:rPr>
                      <m:t>(</m:t>
                    </m:r>
                    <m:r>
                      <a:rPr lang="en-US" sz="3200"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𝑡</m:t>
                    </m:r>
                    <m:r>
                      <a:rPr lang="en-US" sz="3200" i="1">
                        <a:solidFill>
                          <a:srgbClr val="FF0000"/>
                        </a:solidFill>
                        <a:latin typeface="Cambria Math" panose="02040503050406030204" pitchFamily="18" charset="0"/>
                        <a:ea typeface="Calibri" panose="020F0502020204030204" pitchFamily="34" charset="0"/>
                        <a:cs typeface="Times New Roman" panose="02020603050405020304" pitchFamily="18" charset="0"/>
                      </a:rPr>
                      <m:t>)≡</m:t>
                    </m:r>
                    <m:sSub>
                      <m:sSubPr>
                        <m:ctrlPr>
                          <a:rPr lang="en-US" sz="3200" i="1">
                            <a:solidFill>
                              <a:srgbClr val="FF0000"/>
                            </a:solidFill>
                            <a:latin typeface="Cambria Math" panose="02040503050406030204" pitchFamily="18" charset="0"/>
                          </a:rPr>
                        </m:ctrlPr>
                      </m:sSubPr>
                      <m:e>
                        <m:r>
                          <a:rPr lang="en-US" sz="3200" i="1">
                            <a:solidFill>
                              <a:srgbClr val="FF0000"/>
                            </a:solidFill>
                            <a:latin typeface="Cambria Math" panose="02040503050406030204" pitchFamily="18" charset="0"/>
                            <a:ea typeface="Calibri" panose="020F0502020204030204" pitchFamily="34" charset="0"/>
                            <a:cs typeface="Times New Roman" panose="02020603050405020304" pitchFamily="18" charset="0"/>
                          </a:rPr>
                          <m:t>h</m:t>
                        </m:r>
                      </m:e>
                      <m:sub>
                        <m:r>
                          <a:rPr lang="en-US" sz="3200" i="1">
                            <a:solidFill>
                              <a:srgbClr val="FF0000"/>
                            </a:solidFill>
                            <a:latin typeface="Cambria Math" panose="02040503050406030204" pitchFamily="18" charset="0"/>
                            <a:ea typeface="Calibri" panose="020F0502020204030204" pitchFamily="34" charset="0"/>
                            <a:cs typeface="Times New Roman" panose="02020603050405020304" pitchFamily="18" charset="0"/>
                          </a:rPr>
                          <m:t>∗</m:t>
                        </m:r>
                        <m:r>
                          <a:rPr lang="en-US" sz="3200"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𝑇𝑅𝐹</m:t>
                        </m:r>
                        <m:r>
                          <a:rPr lang="en-US" sz="3200" i="1">
                            <a:solidFill>
                              <a:srgbClr val="FF0000"/>
                            </a:solidFill>
                            <a:latin typeface="Cambria Math" panose="02040503050406030204" pitchFamily="18" charset="0"/>
                            <a:ea typeface="Calibri" panose="020F0502020204030204" pitchFamily="34" charset="0"/>
                            <a:cs typeface="Times New Roman" panose="02020603050405020304" pitchFamily="18" charset="0"/>
                          </a:rPr>
                          <m:t>2022</m:t>
                        </m:r>
                      </m:sub>
                    </m:sSub>
                    <m:r>
                      <a:rPr lang="en-US" sz="3200" i="1">
                        <a:solidFill>
                          <a:srgbClr val="FF0000"/>
                        </a:solidFill>
                        <a:latin typeface="Cambria Math" panose="02040503050406030204" pitchFamily="18" charset="0"/>
                        <a:ea typeface="Calibri" panose="020F0502020204030204" pitchFamily="34" charset="0"/>
                        <a:cs typeface="Times New Roman" panose="02020603050405020304" pitchFamily="18" charset="0"/>
                      </a:rPr>
                      <m:t>(</m:t>
                    </m:r>
                    <m:r>
                      <a:rPr lang="en-US" sz="3200"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𝑡</m:t>
                    </m:r>
                    <m:r>
                      <a:rPr lang="en-US" sz="3200" i="1">
                        <a:solidFill>
                          <a:srgbClr val="FF0000"/>
                        </a:solidFill>
                        <a:latin typeface="Cambria Math" panose="02040503050406030204" pitchFamily="18" charset="0"/>
                        <a:ea typeface="Calibri" panose="020F0502020204030204" pitchFamily="34" charset="0"/>
                        <a:cs typeface="Times New Roman" panose="02020603050405020304" pitchFamily="18" charset="0"/>
                      </a:rPr>
                      <m:t>)−</m:t>
                    </m:r>
                    <m:sSub>
                      <m:sSubPr>
                        <m:ctrlPr>
                          <a:rPr lang="en-US" sz="3200" i="1">
                            <a:solidFill>
                              <a:srgbClr val="FF0000"/>
                            </a:solidFill>
                            <a:latin typeface="Cambria Math" panose="02040503050406030204" pitchFamily="18" charset="0"/>
                          </a:rPr>
                        </m:ctrlPr>
                      </m:sSubPr>
                      <m:e>
                        <m:r>
                          <a:rPr lang="en-US" sz="3200"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𝑁</m:t>
                        </m:r>
                      </m:e>
                      <m:sub>
                        <m:r>
                          <a:rPr lang="en-US" sz="3200"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𝐺𝐸𝑂𝐼𝐷</m:t>
                        </m:r>
                        <m:r>
                          <a:rPr lang="en-US" sz="3200" i="1">
                            <a:solidFill>
                              <a:srgbClr val="FF0000"/>
                            </a:solidFill>
                            <a:latin typeface="Cambria Math" panose="02040503050406030204" pitchFamily="18" charset="0"/>
                            <a:ea typeface="Calibri" panose="020F0502020204030204" pitchFamily="34" charset="0"/>
                            <a:cs typeface="Times New Roman" panose="02020603050405020304" pitchFamily="18" charset="0"/>
                          </a:rPr>
                          <m:t>2022</m:t>
                        </m:r>
                      </m:sub>
                    </m:sSub>
                    <m:r>
                      <a:rPr lang="en-US" sz="3200" i="1">
                        <a:solidFill>
                          <a:srgbClr val="FF0000"/>
                        </a:solidFill>
                        <a:latin typeface="Cambria Math" panose="02040503050406030204" pitchFamily="18" charset="0"/>
                        <a:ea typeface="Calibri" panose="020F0502020204030204" pitchFamily="34" charset="0"/>
                        <a:cs typeface="Times New Roman" panose="02020603050405020304" pitchFamily="18" charset="0"/>
                      </a:rPr>
                      <m:t>(</m:t>
                    </m:r>
                    <m:r>
                      <a:rPr lang="en-US" sz="3200"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𝑡</m:t>
                    </m:r>
                    <m:r>
                      <a:rPr lang="en-US" sz="3200" i="1">
                        <a:solidFill>
                          <a:srgbClr val="FF0000"/>
                        </a:solidFill>
                        <a:latin typeface="Cambria Math" panose="02040503050406030204" pitchFamily="18" charset="0"/>
                        <a:ea typeface="Calibri" panose="020F0502020204030204" pitchFamily="34" charset="0"/>
                        <a:cs typeface="Times New Roman" panose="02020603050405020304" pitchFamily="18" charset="0"/>
                      </a:rPr>
                      <m:t>)</m:t>
                    </m:r>
                  </m:oMath>
                </a14:m>
                <a:r>
                  <a:rPr lang="en-US" sz="2800" dirty="0">
                    <a:latin typeface="Calibri" panose="020F0502020204030204" pitchFamily="34" charset="0"/>
                    <a:ea typeface="Times New Roman" panose="02020603050405020304" pitchFamily="18" charset="0"/>
                    <a:cs typeface="Times New Roman" panose="02020603050405020304" pitchFamily="18" charset="0"/>
                  </a:rPr>
                  <a:t>	</a:t>
                </a:r>
                <a:endParaRPr lang="en-US" sz="3200" dirty="0"/>
              </a:p>
            </p:txBody>
          </p:sp>
        </mc:Choice>
        <mc:Fallback>
          <p:sp>
            <p:nvSpPr>
              <p:cNvPr id="6" name="Rectangle 5"/>
              <p:cNvSpPr>
                <a:spLocks noRot="1" noChangeAspect="1" noMove="1" noResize="1" noEditPoints="1" noAdjustHandles="1" noChangeArrowheads="1" noChangeShapeType="1" noTextEdit="1"/>
              </p:cNvSpPr>
              <p:nvPr/>
            </p:nvSpPr>
            <p:spPr>
              <a:xfrm>
                <a:off x="1949966" y="1722370"/>
                <a:ext cx="8718034" cy="584775"/>
              </a:xfrm>
              <a:prstGeom prst="rect">
                <a:avLst/>
              </a:prstGeom>
              <a:blipFill>
                <a:blip r:embed="rId2"/>
                <a:stretch>
                  <a:fillRect/>
                </a:stretch>
              </a:blipFill>
            </p:spPr>
            <p:txBody>
              <a:bodyPr/>
              <a:lstStyle/>
              <a:p>
                <a:r>
                  <a:rPr lang="en-US">
                    <a:noFill/>
                  </a:rPr>
                  <a:t> </a:t>
                </a:r>
              </a:p>
            </p:txBody>
          </p:sp>
        </mc:Fallback>
      </mc:AlternateContent>
      <p:sp>
        <p:nvSpPr>
          <p:cNvPr id="7" name="TextBox 6"/>
          <p:cNvSpPr txBox="1"/>
          <p:nvPr/>
        </p:nvSpPr>
        <p:spPr>
          <a:xfrm>
            <a:off x="1524001" y="4128332"/>
            <a:ext cx="4175393" cy="1754326"/>
          </a:xfrm>
          <a:prstGeom prst="rect">
            <a:avLst/>
          </a:prstGeom>
          <a:noFill/>
        </p:spPr>
        <p:txBody>
          <a:bodyPr wrap="square" rtlCol="0">
            <a:spAutoFit/>
          </a:bodyPr>
          <a:lstStyle/>
          <a:p>
            <a:r>
              <a:rPr lang="en-US" dirty="0"/>
              <a:t>Time-dependent </a:t>
            </a:r>
            <a:r>
              <a:rPr lang="en-US" u="sng" dirty="0"/>
              <a:t>ellipsoid </a:t>
            </a:r>
            <a:r>
              <a:rPr lang="en-US" u="sng" dirty="0"/>
              <a:t>heights</a:t>
            </a:r>
          </a:p>
          <a:p>
            <a:r>
              <a:rPr lang="en-US" dirty="0"/>
              <a:t>come </a:t>
            </a:r>
            <a:r>
              <a:rPr lang="en-US" dirty="0"/>
              <a:t>from </a:t>
            </a:r>
            <a:r>
              <a:rPr lang="en-US" dirty="0"/>
              <a:t>time-dependent</a:t>
            </a:r>
          </a:p>
          <a:p>
            <a:r>
              <a:rPr lang="en-US" dirty="0"/>
              <a:t>CORS coordinates </a:t>
            </a:r>
            <a:r>
              <a:rPr lang="en-US" dirty="0"/>
              <a:t>which serve </a:t>
            </a:r>
            <a:r>
              <a:rPr lang="en-US" dirty="0"/>
              <a:t>as control </a:t>
            </a:r>
            <a:r>
              <a:rPr lang="en-US" dirty="0"/>
              <a:t>for your </a:t>
            </a:r>
            <a:r>
              <a:rPr lang="en-US" dirty="0"/>
              <a:t>time-dependent GNSS survey</a:t>
            </a:r>
            <a:r>
              <a:rPr lang="en-US" dirty="0"/>
              <a:t>.</a:t>
            </a:r>
          </a:p>
          <a:p>
            <a:endParaRPr lang="en-US" dirty="0"/>
          </a:p>
          <a:p>
            <a:r>
              <a:rPr lang="en-US" dirty="0"/>
              <a:t>They will be </a:t>
            </a:r>
            <a:r>
              <a:rPr lang="en-US" i="1" dirty="0"/>
              <a:t>modeled</a:t>
            </a:r>
            <a:r>
              <a:rPr lang="en-US" dirty="0"/>
              <a:t> in the IFVM</a:t>
            </a:r>
            <a:endParaRPr lang="en-US" dirty="0"/>
          </a:p>
        </p:txBody>
      </p:sp>
      <p:sp>
        <p:nvSpPr>
          <p:cNvPr id="8" name="TextBox 7"/>
          <p:cNvSpPr txBox="1"/>
          <p:nvPr/>
        </p:nvSpPr>
        <p:spPr>
          <a:xfrm>
            <a:off x="6880626" y="4199420"/>
            <a:ext cx="3787375" cy="1754326"/>
          </a:xfrm>
          <a:prstGeom prst="rect">
            <a:avLst/>
          </a:prstGeom>
          <a:noFill/>
        </p:spPr>
        <p:txBody>
          <a:bodyPr wrap="square" rtlCol="0">
            <a:spAutoFit/>
          </a:bodyPr>
          <a:lstStyle/>
          <a:p>
            <a:r>
              <a:rPr lang="en-US" dirty="0"/>
              <a:t>Time-dependent </a:t>
            </a:r>
            <a:r>
              <a:rPr lang="en-US" u="sng" dirty="0"/>
              <a:t>geoid undulations</a:t>
            </a:r>
          </a:p>
          <a:p>
            <a:r>
              <a:rPr lang="en-US" dirty="0"/>
              <a:t>are </a:t>
            </a:r>
            <a:r>
              <a:rPr lang="en-US" i="1" dirty="0"/>
              <a:t>modeled</a:t>
            </a:r>
            <a:r>
              <a:rPr lang="en-US" dirty="0"/>
              <a:t> in the dynamic component of GEOID2022 (“DGEOID2022”), which will come from the geoid monitoring service, or </a:t>
            </a:r>
            <a:r>
              <a:rPr lang="en-US" dirty="0" err="1"/>
              <a:t>GeMS</a:t>
            </a:r>
            <a:r>
              <a:rPr lang="en-US" dirty="0"/>
              <a:t>.</a:t>
            </a:r>
            <a:endParaRPr lang="en-US" dirty="0"/>
          </a:p>
        </p:txBody>
      </p:sp>
      <p:sp>
        <p:nvSpPr>
          <p:cNvPr id="9" name="Up Arrow 8"/>
          <p:cNvSpPr/>
          <p:nvPr/>
        </p:nvSpPr>
        <p:spPr>
          <a:xfrm rot="1613235">
            <a:off x="5053643" y="2213020"/>
            <a:ext cx="484632" cy="190890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Up Arrow 9"/>
          <p:cNvSpPr/>
          <p:nvPr/>
        </p:nvSpPr>
        <p:spPr>
          <a:xfrm rot="21052621">
            <a:off x="8531130" y="2389607"/>
            <a:ext cx="484632" cy="165626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6089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animBg="1"/>
      <p:bldP spid="10" grpId="0" animBg="1"/>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p:cNvGrpSpPr/>
          <p:nvPr/>
        </p:nvGrpSpPr>
        <p:grpSpPr>
          <a:xfrm rot="19510649">
            <a:off x="8034803" y="4158176"/>
            <a:ext cx="1924135" cy="1614641"/>
            <a:chOff x="1352465" y="1688796"/>
            <a:chExt cx="1924135" cy="1614641"/>
          </a:xfrm>
        </p:grpSpPr>
        <p:sp>
          <p:nvSpPr>
            <p:cNvPr id="36" name="Oval 35"/>
            <p:cNvSpPr/>
            <p:nvPr/>
          </p:nvSpPr>
          <p:spPr>
            <a:xfrm>
              <a:off x="1352465" y="2351386"/>
              <a:ext cx="467170" cy="46717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b="1" dirty="0">
                  <a:solidFill>
                    <a:schemeClr val="tx1"/>
                  </a:solidFill>
                </a:rPr>
                <a:t>X, Y, Z</a:t>
              </a:r>
            </a:p>
          </p:txBody>
        </p:sp>
        <p:sp>
          <p:nvSpPr>
            <p:cNvPr id="37" name="Oval 36"/>
            <p:cNvSpPr/>
            <p:nvPr/>
          </p:nvSpPr>
          <p:spPr>
            <a:xfrm>
              <a:off x="1752600" y="2818556"/>
              <a:ext cx="484881" cy="48488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0" b="1" dirty="0">
                  <a:solidFill>
                    <a:schemeClr val="tx1"/>
                  </a:solidFill>
                </a:rPr>
                <a:t>USNG</a:t>
              </a:r>
            </a:p>
          </p:txBody>
        </p:sp>
        <p:sp>
          <p:nvSpPr>
            <p:cNvPr id="38" name="Oval 37"/>
            <p:cNvSpPr/>
            <p:nvPr/>
          </p:nvSpPr>
          <p:spPr>
            <a:xfrm>
              <a:off x="2449608" y="2818556"/>
              <a:ext cx="484881" cy="48488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a:solidFill>
                    <a:schemeClr val="tx1"/>
                  </a:solidFill>
                </a:rPr>
                <a:t>UTM</a:t>
              </a:r>
            </a:p>
          </p:txBody>
        </p:sp>
        <p:sp>
          <p:nvSpPr>
            <p:cNvPr id="39" name="Oval 38"/>
            <p:cNvSpPr/>
            <p:nvPr/>
          </p:nvSpPr>
          <p:spPr>
            <a:xfrm>
              <a:off x="2819400" y="2286000"/>
              <a:ext cx="457200" cy="457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rPr>
                <a:t>SPC</a:t>
              </a:r>
            </a:p>
          </p:txBody>
        </p:sp>
        <p:sp>
          <p:nvSpPr>
            <p:cNvPr id="40" name="Oval 39"/>
            <p:cNvSpPr/>
            <p:nvPr/>
          </p:nvSpPr>
          <p:spPr>
            <a:xfrm>
              <a:off x="2057400" y="1688796"/>
              <a:ext cx="457200" cy="457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b="1" dirty="0">
                  <a:solidFill>
                    <a:schemeClr val="tx1"/>
                  </a:solidFill>
                  <a:latin typeface="Symbol" panose="05050102010706020507" pitchFamily="18" charset="2"/>
                </a:rPr>
                <a:t>f</a:t>
              </a:r>
              <a:r>
                <a:rPr lang="en-US" sz="900" b="1" dirty="0">
                  <a:solidFill>
                    <a:schemeClr val="tx1"/>
                  </a:solidFill>
                </a:rPr>
                <a:t>, </a:t>
              </a:r>
              <a:r>
                <a:rPr lang="en-US" sz="900" b="1" dirty="0">
                  <a:solidFill>
                    <a:schemeClr val="tx1"/>
                  </a:solidFill>
                  <a:latin typeface="Symbol" panose="05050102010706020507" pitchFamily="18" charset="2"/>
                </a:rPr>
                <a:t>l</a:t>
              </a:r>
              <a:r>
                <a:rPr lang="en-US" sz="900" b="1" dirty="0">
                  <a:solidFill>
                    <a:schemeClr val="tx1"/>
                  </a:solidFill>
                </a:rPr>
                <a:t>, h</a:t>
              </a:r>
            </a:p>
          </p:txBody>
        </p:sp>
        <p:cxnSp>
          <p:nvCxnSpPr>
            <p:cNvPr id="41" name="Straight Connector 40"/>
            <p:cNvCxnSpPr>
              <a:stCxn id="40" idx="4"/>
              <a:endCxn id="37" idx="0"/>
            </p:cNvCxnSpPr>
            <p:nvPr/>
          </p:nvCxnSpPr>
          <p:spPr>
            <a:xfrm flipH="1">
              <a:off x="1995041" y="2145996"/>
              <a:ext cx="290959" cy="6725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40" idx="3"/>
              <a:endCxn id="36" idx="7"/>
            </p:cNvCxnSpPr>
            <p:nvPr/>
          </p:nvCxnSpPr>
          <p:spPr>
            <a:xfrm flipH="1">
              <a:off x="1751220" y="2079041"/>
              <a:ext cx="373135" cy="3407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40" idx="5"/>
              <a:endCxn id="39" idx="1"/>
            </p:cNvCxnSpPr>
            <p:nvPr/>
          </p:nvCxnSpPr>
          <p:spPr>
            <a:xfrm>
              <a:off x="2447645" y="2079041"/>
              <a:ext cx="438710" cy="27391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40" idx="4"/>
              <a:endCxn id="38" idx="0"/>
            </p:cNvCxnSpPr>
            <p:nvPr/>
          </p:nvCxnSpPr>
          <p:spPr>
            <a:xfrm>
              <a:off x="2286000" y="2145996"/>
              <a:ext cx="406049" cy="6725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stCxn id="37" idx="6"/>
              <a:endCxn id="38" idx="2"/>
            </p:cNvCxnSpPr>
            <p:nvPr/>
          </p:nvCxnSpPr>
          <p:spPr>
            <a:xfrm>
              <a:off x="2237481" y="3060997"/>
              <a:ext cx="21212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4" name="Group 33"/>
          <p:cNvGrpSpPr/>
          <p:nvPr/>
        </p:nvGrpSpPr>
        <p:grpSpPr>
          <a:xfrm>
            <a:off x="3893123" y="4990627"/>
            <a:ext cx="1924135" cy="1614641"/>
            <a:chOff x="1352465" y="1688796"/>
            <a:chExt cx="1924135" cy="1614641"/>
          </a:xfrm>
        </p:grpSpPr>
        <p:sp>
          <p:nvSpPr>
            <p:cNvPr id="4" name="Oval 3"/>
            <p:cNvSpPr/>
            <p:nvPr/>
          </p:nvSpPr>
          <p:spPr>
            <a:xfrm>
              <a:off x="1352465" y="2351386"/>
              <a:ext cx="467170" cy="46717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b="1" dirty="0">
                  <a:solidFill>
                    <a:schemeClr val="tx1"/>
                  </a:solidFill>
                </a:rPr>
                <a:t>X, Y, Z</a:t>
              </a:r>
            </a:p>
          </p:txBody>
        </p:sp>
        <p:sp>
          <p:nvSpPr>
            <p:cNvPr id="5" name="Oval 4"/>
            <p:cNvSpPr/>
            <p:nvPr/>
          </p:nvSpPr>
          <p:spPr>
            <a:xfrm>
              <a:off x="1752600" y="2818556"/>
              <a:ext cx="484881" cy="48488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0" b="1" dirty="0">
                  <a:solidFill>
                    <a:schemeClr val="tx1"/>
                  </a:solidFill>
                </a:rPr>
                <a:t>USNG</a:t>
              </a:r>
            </a:p>
          </p:txBody>
        </p:sp>
        <p:sp>
          <p:nvSpPr>
            <p:cNvPr id="6" name="Oval 5"/>
            <p:cNvSpPr/>
            <p:nvPr/>
          </p:nvSpPr>
          <p:spPr>
            <a:xfrm>
              <a:off x="2449608" y="2818556"/>
              <a:ext cx="484881" cy="48488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a:solidFill>
                    <a:schemeClr val="tx1"/>
                  </a:solidFill>
                </a:rPr>
                <a:t>UTM</a:t>
              </a:r>
            </a:p>
          </p:txBody>
        </p:sp>
        <p:sp>
          <p:nvSpPr>
            <p:cNvPr id="7" name="Oval 6"/>
            <p:cNvSpPr/>
            <p:nvPr/>
          </p:nvSpPr>
          <p:spPr>
            <a:xfrm>
              <a:off x="2819400" y="2286000"/>
              <a:ext cx="457200" cy="457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rPr>
                <a:t>SPC</a:t>
              </a:r>
            </a:p>
          </p:txBody>
        </p:sp>
        <p:sp>
          <p:nvSpPr>
            <p:cNvPr id="8" name="Oval 7"/>
            <p:cNvSpPr/>
            <p:nvPr/>
          </p:nvSpPr>
          <p:spPr>
            <a:xfrm>
              <a:off x="2057400" y="1688796"/>
              <a:ext cx="457200" cy="457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b="1" dirty="0">
                  <a:solidFill>
                    <a:schemeClr val="tx1"/>
                  </a:solidFill>
                  <a:latin typeface="Symbol" panose="05050102010706020507" pitchFamily="18" charset="2"/>
                </a:rPr>
                <a:t>f</a:t>
              </a:r>
              <a:r>
                <a:rPr lang="en-US" sz="900" b="1" dirty="0">
                  <a:solidFill>
                    <a:schemeClr val="tx1"/>
                  </a:solidFill>
                </a:rPr>
                <a:t>, </a:t>
              </a:r>
              <a:r>
                <a:rPr lang="en-US" sz="900" b="1" dirty="0">
                  <a:solidFill>
                    <a:schemeClr val="tx1"/>
                  </a:solidFill>
                  <a:latin typeface="Symbol" panose="05050102010706020507" pitchFamily="18" charset="2"/>
                </a:rPr>
                <a:t>l</a:t>
              </a:r>
              <a:r>
                <a:rPr lang="en-US" sz="900" b="1" dirty="0">
                  <a:solidFill>
                    <a:schemeClr val="tx1"/>
                  </a:solidFill>
                </a:rPr>
                <a:t>, h</a:t>
              </a:r>
            </a:p>
          </p:txBody>
        </p:sp>
        <p:cxnSp>
          <p:nvCxnSpPr>
            <p:cNvPr id="9" name="Straight Connector 8"/>
            <p:cNvCxnSpPr>
              <a:stCxn id="8" idx="4"/>
              <a:endCxn id="5" idx="0"/>
            </p:cNvCxnSpPr>
            <p:nvPr/>
          </p:nvCxnSpPr>
          <p:spPr>
            <a:xfrm flipH="1">
              <a:off x="1995041" y="2145996"/>
              <a:ext cx="290959" cy="6725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8" idx="3"/>
              <a:endCxn id="4" idx="7"/>
            </p:cNvCxnSpPr>
            <p:nvPr/>
          </p:nvCxnSpPr>
          <p:spPr>
            <a:xfrm flipH="1">
              <a:off x="1751220" y="2079041"/>
              <a:ext cx="373135" cy="3407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8" idx="5"/>
              <a:endCxn id="7" idx="1"/>
            </p:cNvCxnSpPr>
            <p:nvPr/>
          </p:nvCxnSpPr>
          <p:spPr>
            <a:xfrm>
              <a:off x="2447645" y="2079041"/>
              <a:ext cx="438710" cy="27391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8" idx="4"/>
              <a:endCxn id="6" idx="0"/>
            </p:cNvCxnSpPr>
            <p:nvPr/>
          </p:nvCxnSpPr>
          <p:spPr>
            <a:xfrm>
              <a:off x="2286000" y="2145996"/>
              <a:ext cx="406049" cy="6725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5" idx="6"/>
              <a:endCxn id="6" idx="2"/>
            </p:cNvCxnSpPr>
            <p:nvPr/>
          </p:nvCxnSpPr>
          <p:spPr>
            <a:xfrm>
              <a:off x="2237481" y="3060997"/>
              <a:ext cx="21212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093474" y="4836715"/>
            <a:ext cx="1924135" cy="1614641"/>
            <a:chOff x="1352465" y="1688796"/>
            <a:chExt cx="1924135" cy="1614641"/>
          </a:xfrm>
        </p:grpSpPr>
        <p:sp>
          <p:nvSpPr>
            <p:cNvPr id="47" name="Oval 46"/>
            <p:cNvSpPr/>
            <p:nvPr/>
          </p:nvSpPr>
          <p:spPr>
            <a:xfrm>
              <a:off x="1352465" y="2351386"/>
              <a:ext cx="467170" cy="46717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b="1" dirty="0">
                  <a:solidFill>
                    <a:schemeClr val="tx1"/>
                  </a:solidFill>
                </a:rPr>
                <a:t>X, Y, Z</a:t>
              </a:r>
            </a:p>
          </p:txBody>
        </p:sp>
        <p:sp>
          <p:nvSpPr>
            <p:cNvPr id="48" name="Oval 47"/>
            <p:cNvSpPr/>
            <p:nvPr/>
          </p:nvSpPr>
          <p:spPr>
            <a:xfrm>
              <a:off x="1752600" y="2818556"/>
              <a:ext cx="484881" cy="48488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0" b="1" dirty="0">
                  <a:solidFill>
                    <a:schemeClr val="tx1"/>
                  </a:solidFill>
                </a:rPr>
                <a:t>USNG</a:t>
              </a:r>
            </a:p>
          </p:txBody>
        </p:sp>
        <p:sp>
          <p:nvSpPr>
            <p:cNvPr id="49" name="Oval 48"/>
            <p:cNvSpPr/>
            <p:nvPr/>
          </p:nvSpPr>
          <p:spPr>
            <a:xfrm>
              <a:off x="2449608" y="2818556"/>
              <a:ext cx="484881" cy="48488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a:solidFill>
                    <a:schemeClr val="tx1"/>
                  </a:solidFill>
                </a:rPr>
                <a:t>UTM</a:t>
              </a:r>
            </a:p>
          </p:txBody>
        </p:sp>
        <p:sp>
          <p:nvSpPr>
            <p:cNvPr id="50" name="Oval 49"/>
            <p:cNvSpPr/>
            <p:nvPr/>
          </p:nvSpPr>
          <p:spPr>
            <a:xfrm>
              <a:off x="2819400" y="2286000"/>
              <a:ext cx="457200" cy="457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rPr>
                <a:t>SPC</a:t>
              </a:r>
            </a:p>
          </p:txBody>
        </p:sp>
        <p:sp>
          <p:nvSpPr>
            <p:cNvPr id="51" name="Oval 50"/>
            <p:cNvSpPr/>
            <p:nvPr/>
          </p:nvSpPr>
          <p:spPr>
            <a:xfrm>
              <a:off x="2057400" y="1688796"/>
              <a:ext cx="457200" cy="457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b="1" dirty="0">
                  <a:solidFill>
                    <a:schemeClr val="tx1"/>
                  </a:solidFill>
                  <a:latin typeface="Symbol" panose="05050102010706020507" pitchFamily="18" charset="2"/>
                </a:rPr>
                <a:t>f</a:t>
              </a:r>
              <a:r>
                <a:rPr lang="en-US" sz="900" b="1" dirty="0">
                  <a:solidFill>
                    <a:schemeClr val="tx1"/>
                  </a:solidFill>
                </a:rPr>
                <a:t>, </a:t>
              </a:r>
              <a:r>
                <a:rPr lang="en-US" sz="900" b="1" dirty="0">
                  <a:solidFill>
                    <a:schemeClr val="tx1"/>
                  </a:solidFill>
                  <a:latin typeface="Symbol" panose="05050102010706020507" pitchFamily="18" charset="2"/>
                </a:rPr>
                <a:t>l</a:t>
              </a:r>
              <a:r>
                <a:rPr lang="en-US" sz="900" b="1" dirty="0">
                  <a:solidFill>
                    <a:schemeClr val="tx1"/>
                  </a:solidFill>
                </a:rPr>
                <a:t>, h</a:t>
              </a:r>
            </a:p>
          </p:txBody>
        </p:sp>
        <p:cxnSp>
          <p:nvCxnSpPr>
            <p:cNvPr id="52" name="Straight Connector 51"/>
            <p:cNvCxnSpPr>
              <a:stCxn id="51" idx="4"/>
              <a:endCxn id="48" idx="0"/>
            </p:cNvCxnSpPr>
            <p:nvPr/>
          </p:nvCxnSpPr>
          <p:spPr>
            <a:xfrm flipH="1">
              <a:off x="1995041" y="2145996"/>
              <a:ext cx="290959" cy="6725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stCxn id="51" idx="3"/>
              <a:endCxn id="47" idx="7"/>
            </p:cNvCxnSpPr>
            <p:nvPr/>
          </p:nvCxnSpPr>
          <p:spPr>
            <a:xfrm flipH="1">
              <a:off x="1751220" y="2079041"/>
              <a:ext cx="373135" cy="3407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51" idx="5"/>
              <a:endCxn id="50" idx="1"/>
            </p:cNvCxnSpPr>
            <p:nvPr/>
          </p:nvCxnSpPr>
          <p:spPr>
            <a:xfrm>
              <a:off x="2447645" y="2079041"/>
              <a:ext cx="438710" cy="27391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51" idx="4"/>
              <a:endCxn id="49" idx="0"/>
            </p:cNvCxnSpPr>
            <p:nvPr/>
          </p:nvCxnSpPr>
          <p:spPr>
            <a:xfrm>
              <a:off x="2286000" y="2145996"/>
              <a:ext cx="406049" cy="6725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48" idx="6"/>
              <a:endCxn id="49" idx="2"/>
            </p:cNvCxnSpPr>
            <p:nvPr/>
          </p:nvCxnSpPr>
          <p:spPr>
            <a:xfrm>
              <a:off x="2237481" y="3060997"/>
              <a:ext cx="21212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rot="3669868">
            <a:off x="2107948" y="4267854"/>
            <a:ext cx="1924135" cy="1614641"/>
            <a:chOff x="1352465" y="1688796"/>
            <a:chExt cx="1924135" cy="1614641"/>
          </a:xfrm>
        </p:grpSpPr>
        <p:sp>
          <p:nvSpPr>
            <p:cNvPr id="58" name="Oval 57"/>
            <p:cNvSpPr/>
            <p:nvPr/>
          </p:nvSpPr>
          <p:spPr>
            <a:xfrm>
              <a:off x="1352465" y="2351386"/>
              <a:ext cx="467170" cy="46717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b="1" dirty="0">
                  <a:solidFill>
                    <a:schemeClr val="tx1"/>
                  </a:solidFill>
                </a:rPr>
                <a:t>X, Y, Z</a:t>
              </a:r>
            </a:p>
          </p:txBody>
        </p:sp>
        <p:sp>
          <p:nvSpPr>
            <p:cNvPr id="59" name="Oval 58"/>
            <p:cNvSpPr/>
            <p:nvPr/>
          </p:nvSpPr>
          <p:spPr>
            <a:xfrm>
              <a:off x="1752600" y="2818556"/>
              <a:ext cx="484881" cy="48488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0" b="1" dirty="0">
                  <a:solidFill>
                    <a:schemeClr val="tx1"/>
                  </a:solidFill>
                </a:rPr>
                <a:t>USNG</a:t>
              </a:r>
            </a:p>
          </p:txBody>
        </p:sp>
        <p:sp>
          <p:nvSpPr>
            <p:cNvPr id="60" name="Oval 59"/>
            <p:cNvSpPr/>
            <p:nvPr/>
          </p:nvSpPr>
          <p:spPr>
            <a:xfrm>
              <a:off x="2449608" y="2818556"/>
              <a:ext cx="484881" cy="48488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a:solidFill>
                    <a:schemeClr val="tx1"/>
                  </a:solidFill>
                </a:rPr>
                <a:t>UTM</a:t>
              </a:r>
            </a:p>
          </p:txBody>
        </p:sp>
        <p:sp>
          <p:nvSpPr>
            <p:cNvPr id="61" name="Oval 60"/>
            <p:cNvSpPr/>
            <p:nvPr/>
          </p:nvSpPr>
          <p:spPr>
            <a:xfrm>
              <a:off x="2819400" y="2286000"/>
              <a:ext cx="457200" cy="457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rPr>
                <a:t>SPC</a:t>
              </a:r>
            </a:p>
          </p:txBody>
        </p:sp>
        <p:sp>
          <p:nvSpPr>
            <p:cNvPr id="62" name="Oval 61"/>
            <p:cNvSpPr/>
            <p:nvPr/>
          </p:nvSpPr>
          <p:spPr>
            <a:xfrm>
              <a:off x="2057400" y="1688796"/>
              <a:ext cx="457200" cy="457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b="1" dirty="0">
                  <a:solidFill>
                    <a:schemeClr val="tx1"/>
                  </a:solidFill>
                  <a:latin typeface="Symbol" panose="05050102010706020507" pitchFamily="18" charset="2"/>
                </a:rPr>
                <a:t>f</a:t>
              </a:r>
              <a:r>
                <a:rPr lang="en-US" sz="900" b="1" dirty="0">
                  <a:solidFill>
                    <a:schemeClr val="tx1"/>
                  </a:solidFill>
                </a:rPr>
                <a:t>, </a:t>
              </a:r>
              <a:r>
                <a:rPr lang="en-US" sz="900" b="1" dirty="0">
                  <a:solidFill>
                    <a:schemeClr val="tx1"/>
                  </a:solidFill>
                  <a:latin typeface="Symbol" panose="05050102010706020507" pitchFamily="18" charset="2"/>
                </a:rPr>
                <a:t>l</a:t>
              </a:r>
              <a:r>
                <a:rPr lang="en-US" sz="900" b="1" dirty="0">
                  <a:solidFill>
                    <a:schemeClr val="tx1"/>
                  </a:solidFill>
                </a:rPr>
                <a:t>, h</a:t>
              </a:r>
            </a:p>
          </p:txBody>
        </p:sp>
        <p:cxnSp>
          <p:nvCxnSpPr>
            <p:cNvPr id="63" name="Straight Connector 62"/>
            <p:cNvCxnSpPr>
              <a:stCxn id="62" idx="4"/>
              <a:endCxn id="59" idx="0"/>
            </p:cNvCxnSpPr>
            <p:nvPr/>
          </p:nvCxnSpPr>
          <p:spPr>
            <a:xfrm flipH="1">
              <a:off x="1995041" y="2145996"/>
              <a:ext cx="290959" cy="6725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a:stCxn id="62" idx="3"/>
              <a:endCxn id="58" idx="7"/>
            </p:cNvCxnSpPr>
            <p:nvPr/>
          </p:nvCxnSpPr>
          <p:spPr>
            <a:xfrm flipH="1">
              <a:off x="1751220" y="2079041"/>
              <a:ext cx="373135" cy="3407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a:stCxn id="62" idx="5"/>
              <a:endCxn id="61" idx="1"/>
            </p:cNvCxnSpPr>
            <p:nvPr/>
          </p:nvCxnSpPr>
          <p:spPr>
            <a:xfrm>
              <a:off x="2447645" y="2079041"/>
              <a:ext cx="438710" cy="27391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a:stCxn id="62" idx="4"/>
              <a:endCxn id="60" idx="0"/>
            </p:cNvCxnSpPr>
            <p:nvPr/>
          </p:nvCxnSpPr>
          <p:spPr>
            <a:xfrm>
              <a:off x="2286000" y="2145996"/>
              <a:ext cx="406049" cy="6725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stCxn id="59" idx="6"/>
              <a:endCxn id="60" idx="2"/>
            </p:cNvCxnSpPr>
            <p:nvPr/>
          </p:nvCxnSpPr>
          <p:spPr>
            <a:xfrm>
              <a:off x="2237481" y="3060997"/>
              <a:ext cx="21212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rot="16200000">
            <a:off x="8696930" y="245698"/>
            <a:ext cx="1924135" cy="1614641"/>
            <a:chOff x="1352465" y="1688796"/>
            <a:chExt cx="1924135" cy="1614641"/>
          </a:xfrm>
        </p:grpSpPr>
        <p:sp>
          <p:nvSpPr>
            <p:cNvPr id="69" name="Oval 68"/>
            <p:cNvSpPr/>
            <p:nvPr/>
          </p:nvSpPr>
          <p:spPr>
            <a:xfrm>
              <a:off x="1352465" y="2351386"/>
              <a:ext cx="467170" cy="46717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b="1" dirty="0">
                  <a:solidFill>
                    <a:schemeClr val="tx1"/>
                  </a:solidFill>
                </a:rPr>
                <a:t>X, Y, Z</a:t>
              </a:r>
            </a:p>
          </p:txBody>
        </p:sp>
        <p:sp>
          <p:nvSpPr>
            <p:cNvPr id="70" name="Oval 69"/>
            <p:cNvSpPr/>
            <p:nvPr/>
          </p:nvSpPr>
          <p:spPr>
            <a:xfrm>
              <a:off x="1752600" y="2818556"/>
              <a:ext cx="484881" cy="48488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0" b="1" dirty="0">
                  <a:solidFill>
                    <a:schemeClr val="tx1"/>
                  </a:solidFill>
                </a:rPr>
                <a:t>USNG</a:t>
              </a:r>
            </a:p>
          </p:txBody>
        </p:sp>
        <p:sp>
          <p:nvSpPr>
            <p:cNvPr id="71" name="Oval 70"/>
            <p:cNvSpPr/>
            <p:nvPr/>
          </p:nvSpPr>
          <p:spPr>
            <a:xfrm>
              <a:off x="2449608" y="2818556"/>
              <a:ext cx="484881" cy="48488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a:solidFill>
                    <a:schemeClr val="tx1"/>
                  </a:solidFill>
                </a:rPr>
                <a:t>UTM</a:t>
              </a:r>
            </a:p>
          </p:txBody>
        </p:sp>
        <p:sp>
          <p:nvSpPr>
            <p:cNvPr id="72" name="Oval 71"/>
            <p:cNvSpPr/>
            <p:nvPr/>
          </p:nvSpPr>
          <p:spPr>
            <a:xfrm>
              <a:off x="2819400" y="2286000"/>
              <a:ext cx="457200" cy="457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rPr>
                <a:t>SPC</a:t>
              </a:r>
            </a:p>
          </p:txBody>
        </p:sp>
        <p:sp>
          <p:nvSpPr>
            <p:cNvPr id="73" name="Oval 72"/>
            <p:cNvSpPr/>
            <p:nvPr/>
          </p:nvSpPr>
          <p:spPr>
            <a:xfrm>
              <a:off x="2057400" y="1688796"/>
              <a:ext cx="457200" cy="457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b="1" dirty="0">
                  <a:solidFill>
                    <a:schemeClr val="tx1"/>
                  </a:solidFill>
                  <a:latin typeface="Symbol" panose="05050102010706020507" pitchFamily="18" charset="2"/>
                </a:rPr>
                <a:t>f</a:t>
              </a:r>
              <a:r>
                <a:rPr lang="en-US" sz="900" b="1" dirty="0">
                  <a:solidFill>
                    <a:schemeClr val="tx1"/>
                  </a:solidFill>
                </a:rPr>
                <a:t>, </a:t>
              </a:r>
              <a:r>
                <a:rPr lang="en-US" sz="900" b="1" dirty="0">
                  <a:solidFill>
                    <a:schemeClr val="tx1"/>
                  </a:solidFill>
                  <a:latin typeface="Symbol" panose="05050102010706020507" pitchFamily="18" charset="2"/>
                </a:rPr>
                <a:t>l</a:t>
              </a:r>
              <a:r>
                <a:rPr lang="en-US" sz="900" b="1" dirty="0">
                  <a:solidFill>
                    <a:schemeClr val="tx1"/>
                  </a:solidFill>
                </a:rPr>
                <a:t>, h</a:t>
              </a:r>
            </a:p>
          </p:txBody>
        </p:sp>
        <p:cxnSp>
          <p:nvCxnSpPr>
            <p:cNvPr id="74" name="Straight Connector 73"/>
            <p:cNvCxnSpPr>
              <a:stCxn id="73" idx="4"/>
              <a:endCxn id="70" idx="0"/>
            </p:cNvCxnSpPr>
            <p:nvPr/>
          </p:nvCxnSpPr>
          <p:spPr>
            <a:xfrm flipH="1">
              <a:off x="1995041" y="2145996"/>
              <a:ext cx="290959" cy="6725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a:stCxn id="73" idx="3"/>
              <a:endCxn id="69" idx="7"/>
            </p:cNvCxnSpPr>
            <p:nvPr/>
          </p:nvCxnSpPr>
          <p:spPr>
            <a:xfrm flipH="1">
              <a:off x="1751220" y="2079041"/>
              <a:ext cx="373135" cy="3407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a:stCxn id="73" idx="5"/>
              <a:endCxn id="72" idx="1"/>
            </p:cNvCxnSpPr>
            <p:nvPr/>
          </p:nvCxnSpPr>
          <p:spPr>
            <a:xfrm>
              <a:off x="2447645" y="2079041"/>
              <a:ext cx="438710" cy="27391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a:stCxn id="73" idx="4"/>
              <a:endCxn id="71" idx="0"/>
            </p:cNvCxnSpPr>
            <p:nvPr/>
          </p:nvCxnSpPr>
          <p:spPr>
            <a:xfrm>
              <a:off x="2286000" y="2145996"/>
              <a:ext cx="406049" cy="6725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a:stCxn id="70" idx="6"/>
              <a:endCxn id="71" idx="2"/>
            </p:cNvCxnSpPr>
            <p:nvPr/>
          </p:nvCxnSpPr>
          <p:spPr>
            <a:xfrm>
              <a:off x="2237481" y="3060997"/>
              <a:ext cx="21212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rot="4598599">
            <a:off x="1741365" y="2314329"/>
            <a:ext cx="1924135" cy="1614641"/>
            <a:chOff x="1352465" y="1688796"/>
            <a:chExt cx="1924135" cy="1614641"/>
          </a:xfrm>
        </p:grpSpPr>
        <p:sp>
          <p:nvSpPr>
            <p:cNvPr id="80" name="Oval 79"/>
            <p:cNvSpPr/>
            <p:nvPr/>
          </p:nvSpPr>
          <p:spPr>
            <a:xfrm>
              <a:off x="1352465" y="2351386"/>
              <a:ext cx="467170" cy="46717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b="1" dirty="0">
                  <a:solidFill>
                    <a:schemeClr val="tx1"/>
                  </a:solidFill>
                </a:rPr>
                <a:t>X, Y, Z</a:t>
              </a:r>
            </a:p>
          </p:txBody>
        </p:sp>
        <p:sp>
          <p:nvSpPr>
            <p:cNvPr id="81" name="Oval 80"/>
            <p:cNvSpPr/>
            <p:nvPr/>
          </p:nvSpPr>
          <p:spPr>
            <a:xfrm>
              <a:off x="1752600" y="2818556"/>
              <a:ext cx="484881" cy="48488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0" b="1" dirty="0">
                  <a:solidFill>
                    <a:schemeClr val="tx1"/>
                  </a:solidFill>
                </a:rPr>
                <a:t>USNG</a:t>
              </a:r>
            </a:p>
          </p:txBody>
        </p:sp>
        <p:sp>
          <p:nvSpPr>
            <p:cNvPr id="82" name="Oval 81"/>
            <p:cNvSpPr/>
            <p:nvPr/>
          </p:nvSpPr>
          <p:spPr>
            <a:xfrm>
              <a:off x="2449608" y="2818556"/>
              <a:ext cx="484881" cy="48488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a:solidFill>
                    <a:schemeClr val="tx1"/>
                  </a:solidFill>
                </a:rPr>
                <a:t>UTM</a:t>
              </a:r>
            </a:p>
          </p:txBody>
        </p:sp>
        <p:sp>
          <p:nvSpPr>
            <p:cNvPr id="83" name="Oval 82"/>
            <p:cNvSpPr/>
            <p:nvPr/>
          </p:nvSpPr>
          <p:spPr>
            <a:xfrm>
              <a:off x="2819400" y="2286000"/>
              <a:ext cx="457200" cy="457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rPr>
                <a:t>SPC</a:t>
              </a:r>
            </a:p>
          </p:txBody>
        </p:sp>
        <p:sp>
          <p:nvSpPr>
            <p:cNvPr id="84" name="Oval 83"/>
            <p:cNvSpPr/>
            <p:nvPr/>
          </p:nvSpPr>
          <p:spPr>
            <a:xfrm>
              <a:off x="2057400" y="1688796"/>
              <a:ext cx="457200" cy="457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b="1" dirty="0">
                  <a:solidFill>
                    <a:schemeClr val="tx1"/>
                  </a:solidFill>
                  <a:latin typeface="Symbol" panose="05050102010706020507" pitchFamily="18" charset="2"/>
                </a:rPr>
                <a:t>f</a:t>
              </a:r>
              <a:r>
                <a:rPr lang="en-US" sz="900" b="1" dirty="0">
                  <a:solidFill>
                    <a:schemeClr val="tx1"/>
                  </a:solidFill>
                </a:rPr>
                <a:t>, </a:t>
              </a:r>
              <a:r>
                <a:rPr lang="en-US" sz="900" b="1" dirty="0">
                  <a:solidFill>
                    <a:schemeClr val="tx1"/>
                  </a:solidFill>
                  <a:latin typeface="Symbol" panose="05050102010706020507" pitchFamily="18" charset="2"/>
                </a:rPr>
                <a:t>l</a:t>
              </a:r>
              <a:r>
                <a:rPr lang="en-US" sz="900" b="1" dirty="0">
                  <a:solidFill>
                    <a:schemeClr val="tx1"/>
                  </a:solidFill>
                </a:rPr>
                <a:t>, h</a:t>
              </a:r>
            </a:p>
          </p:txBody>
        </p:sp>
        <p:cxnSp>
          <p:nvCxnSpPr>
            <p:cNvPr id="85" name="Straight Connector 84"/>
            <p:cNvCxnSpPr>
              <a:stCxn id="84" idx="4"/>
              <a:endCxn id="81" idx="0"/>
            </p:cNvCxnSpPr>
            <p:nvPr/>
          </p:nvCxnSpPr>
          <p:spPr>
            <a:xfrm flipH="1">
              <a:off x="1995041" y="2145996"/>
              <a:ext cx="290959" cy="6725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a:stCxn id="84" idx="3"/>
              <a:endCxn id="80" idx="7"/>
            </p:cNvCxnSpPr>
            <p:nvPr/>
          </p:nvCxnSpPr>
          <p:spPr>
            <a:xfrm flipH="1">
              <a:off x="1751220" y="2079041"/>
              <a:ext cx="373135" cy="3407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a:stCxn id="84" idx="5"/>
              <a:endCxn id="83" idx="1"/>
            </p:cNvCxnSpPr>
            <p:nvPr/>
          </p:nvCxnSpPr>
          <p:spPr>
            <a:xfrm>
              <a:off x="2447645" y="2079041"/>
              <a:ext cx="438710" cy="27391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a:stCxn id="84" idx="4"/>
              <a:endCxn id="82" idx="0"/>
            </p:cNvCxnSpPr>
            <p:nvPr/>
          </p:nvCxnSpPr>
          <p:spPr>
            <a:xfrm>
              <a:off x="2286000" y="2145996"/>
              <a:ext cx="406049" cy="6725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a:stCxn id="81" idx="6"/>
              <a:endCxn id="82" idx="2"/>
            </p:cNvCxnSpPr>
            <p:nvPr/>
          </p:nvCxnSpPr>
          <p:spPr>
            <a:xfrm>
              <a:off x="2237481" y="3060997"/>
              <a:ext cx="21212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1" name="Oval 90"/>
          <p:cNvSpPr/>
          <p:nvPr/>
        </p:nvSpPr>
        <p:spPr>
          <a:xfrm rot="6262407">
            <a:off x="2660324" y="101072"/>
            <a:ext cx="467170" cy="46717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b="1" dirty="0">
                <a:solidFill>
                  <a:schemeClr val="tx1"/>
                </a:solidFill>
              </a:rPr>
              <a:t>X, Y, Z</a:t>
            </a:r>
          </a:p>
        </p:txBody>
      </p:sp>
      <p:sp>
        <p:nvSpPr>
          <p:cNvPr id="93" name="Oval 92"/>
          <p:cNvSpPr/>
          <p:nvPr/>
        </p:nvSpPr>
        <p:spPr>
          <a:xfrm rot="6262407">
            <a:off x="1915792" y="1045430"/>
            <a:ext cx="484881" cy="48488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a:solidFill>
                  <a:schemeClr val="tx1"/>
                </a:solidFill>
              </a:rPr>
              <a:t>UTM</a:t>
            </a:r>
          </a:p>
        </p:txBody>
      </p:sp>
      <p:sp>
        <p:nvSpPr>
          <p:cNvPr id="95" name="Oval 94"/>
          <p:cNvSpPr/>
          <p:nvPr/>
        </p:nvSpPr>
        <p:spPr>
          <a:xfrm rot="6262407">
            <a:off x="3138231" y="949817"/>
            <a:ext cx="457200" cy="457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b="1" dirty="0">
                <a:solidFill>
                  <a:schemeClr val="tx1"/>
                </a:solidFill>
                <a:latin typeface="Symbol" panose="05050102010706020507" pitchFamily="18" charset="2"/>
              </a:rPr>
              <a:t>f</a:t>
            </a:r>
            <a:r>
              <a:rPr lang="en-US" sz="900" b="1" dirty="0">
                <a:solidFill>
                  <a:schemeClr val="tx1"/>
                </a:solidFill>
              </a:rPr>
              <a:t>, </a:t>
            </a:r>
            <a:r>
              <a:rPr lang="en-US" sz="900" b="1" dirty="0">
                <a:solidFill>
                  <a:schemeClr val="tx1"/>
                </a:solidFill>
                <a:latin typeface="Symbol" panose="05050102010706020507" pitchFamily="18" charset="2"/>
              </a:rPr>
              <a:t>l</a:t>
            </a:r>
            <a:r>
              <a:rPr lang="en-US" sz="900" b="1" dirty="0">
                <a:solidFill>
                  <a:schemeClr val="tx1"/>
                </a:solidFill>
              </a:rPr>
              <a:t>, h</a:t>
            </a:r>
          </a:p>
        </p:txBody>
      </p:sp>
      <p:cxnSp>
        <p:nvCxnSpPr>
          <p:cNvPr id="97" name="Straight Connector 96"/>
          <p:cNvCxnSpPr>
            <a:stCxn id="95" idx="3"/>
            <a:endCxn id="91" idx="7"/>
          </p:cNvCxnSpPr>
          <p:nvPr/>
        </p:nvCxnSpPr>
        <p:spPr>
          <a:xfrm rot="6262407" flipH="1">
            <a:off x="2945075" y="588302"/>
            <a:ext cx="373135" cy="3407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a:stCxn id="95" idx="4"/>
            <a:endCxn id="93" idx="0"/>
          </p:cNvCxnSpPr>
          <p:nvPr/>
        </p:nvCxnSpPr>
        <p:spPr>
          <a:xfrm rot="6262407">
            <a:off x="2566212" y="898580"/>
            <a:ext cx="406049" cy="6725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1" name="TextBox 100"/>
          <p:cNvSpPr txBox="1"/>
          <p:nvPr/>
        </p:nvSpPr>
        <p:spPr>
          <a:xfrm>
            <a:off x="4506011" y="858324"/>
            <a:ext cx="3053272" cy="923330"/>
          </a:xfrm>
          <a:prstGeom prst="rect">
            <a:avLst/>
          </a:prstGeom>
          <a:noFill/>
        </p:spPr>
        <p:txBody>
          <a:bodyPr wrap="none" rtlCol="0">
            <a:spAutoFit/>
          </a:bodyPr>
          <a:lstStyle/>
          <a:p>
            <a:pPr algn="ctr"/>
            <a:r>
              <a:rPr lang="en-US" b="1" dirty="0"/>
              <a:t>Region:  CONUS</a:t>
            </a:r>
          </a:p>
          <a:p>
            <a:pPr algn="ctr"/>
            <a:endParaRPr lang="en-US" b="1" dirty="0"/>
          </a:p>
          <a:p>
            <a:r>
              <a:rPr lang="en-US" dirty="0"/>
              <a:t>NADCON 5 connections in RED</a:t>
            </a:r>
            <a:endParaRPr lang="en-US" dirty="0"/>
          </a:p>
        </p:txBody>
      </p:sp>
      <p:grpSp>
        <p:nvGrpSpPr>
          <p:cNvPr id="102" name="Group 101"/>
          <p:cNvGrpSpPr/>
          <p:nvPr/>
        </p:nvGrpSpPr>
        <p:grpSpPr>
          <a:xfrm rot="17285526">
            <a:off x="8565722" y="2372977"/>
            <a:ext cx="1924135" cy="1614641"/>
            <a:chOff x="1352465" y="1688796"/>
            <a:chExt cx="1924135" cy="1614641"/>
          </a:xfrm>
        </p:grpSpPr>
        <p:sp>
          <p:nvSpPr>
            <p:cNvPr id="103" name="Oval 102"/>
            <p:cNvSpPr/>
            <p:nvPr/>
          </p:nvSpPr>
          <p:spPr>
            <a:xfrm>
              <a:off x="1352465" y="2351386"/>
              <a:ext cx="467170" cy="46717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b="1" dirty="0">
                  <a:solidFill>
                    <a:schemeClr val="tx1"/>
                  </a:solidFill>
                </a:rPr>
                <a:t>X, Y, Z</a:t>
              </a:r>
            </a:p>
          </p:txBody>
        </p:sp>
        <p:sp>
          <p:nvSpPr>
            <p:cNvPr id="104" name="Oval 103"/>
            <p:cNvSpPr/>
            <p:nvPr/>
          </p:nvSpPr>
          <p:spPr>
            <a:xfrm>
              <a:off x="1752600" y="2818556"/>
              <a:ext cx="484881" cy="48488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0" b="1" dirty="0">
                  <a:solidFill>
                    <a:schemeClr val="tx1"/>
                  </a:solidFill>
                </a:rPr>
                <a:t>USNG</a:t>
              </a:r>
            </a:p>
          </p:txBody>
        </p:sp>
        <p:sp>
          <p:nvSpPr>
            <p:cNvPr id="105" name="Oval 104"/>
            <p:cNvSpPr/>
            <p:nvPr/>
          </p:nvSpPr>
          <p:spPr>
            <a:xfrm>
              <a:off x="2449608" y="2818556"/>
              <a:ext cx="484881" cy="48488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a:solidFill>
                    <a:schemeClr val="tx1"/>
                  </a:solidFill>
                </a:rPr>
                <a:t>UTM</a:t>
              </a:r>
            </a:p>
          </p:txBody>
        </p:sp>
        <p:sp>
          <p:nvSpPr>
            <p:cNvPr id="106" name="Oval 105"/>
            <p:cNvSpPr/>
            <p:nvPr/>
          </p:nvSpPr>
          <p:spPr>
            <a:xfrm>
              <a:off x="2819400" y="2286000"/>
              <a:ext cx="457200" cy="457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rPr>
                <a:t>SPC</a:t>
              </a:r>
            </a:p>
          </p:txBody>
        </p:sp>
        <p:sp>
          <p:nvSpPr>
            <p:cNvPr id="107" name="Oval 106"/>
            <p:cNvSpPr/>
            <p:nvPr/>
          </p:nvSpPr>
          <p:spPr>
            <a:xfrm>
              <a:off x="2057400" y="1688796"/>
              <a:ext cx="457200" cy="457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b="1" dirty="0">
                  <a:solidFill>
                    <a:schemeClr val="tx1"/>
                  </a:solidFill>
                  <a:latin typeface="Symbol" panose="05050102010706020507" pitchFamily="18" charset="2"/>
                </a:rPr>
                <a:t>f</a:t>
              </a:r>
              <a:r>
                <a:rPr lang="en-US" sz="900" b="1" dirty="0">
                  <a:solidFill>
                    <a:schemeClr val="tx1"/>
                  </a:solidFill>
                </a:rPr>
                <a:t>, </a:t>
              </a:r>
              <a:r>
                <a:rPr lang="en-US" sz="900" b="1" dirty="0">
                  <a:solidFill>
                    <a:schemeClr val="tx1"/>
                  </a:solidFill>
                  <a:latin typeface="Symbol" panose="05050102010706020507" pitchFamily="18" charset="2"/>
                </a:rPr>
                <a:t>l</a:t>
              </a:r>
              <a:r>
                <a:rPr lang="en-US" sz="900" b="1" dirty="0">
                  <a:solidFill>
                    <a:schemeClr val="tx1"/>
                  </a:solidFill>
                </a:rPr>
                <a:t>, h</a:t>
              </a:r>
            </a:p>
          </p:txBody>
        </p:sp>
        <p:cxnSp>
          <p:nvCxnSpPr>
            <p:cNvPr id="108" name="Straight Connector 107"/>
            <p:cNvCxnSpPr>
              <a:stCxn id="107" idx="4"/>
              <a:endCxn id="104" idx="0"/>
            </p:cNvCxnSpPr>
            <p:nvPr/>
          </p:nvCxnSpPr>
          <p:spPr>
            <a:xfrm flipH="1">
              <a:off x="1995041" y="2145996"/>
              <a:ext cx="290959" cy="6725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a:stCxn id="107" idx="3"/>
              <a:endCxn id="103" idx="7"/>
            </p:cNvCxnSpPr>
            <p:nvPr/>
          </p:nvCxnSpPr>
          <p:spPr>
            <a:xfrm flipH="1">
              <a:off x="1751220" y="2079041"/>
              <a:ext cx="373135" cy="3407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a:stCxn id="107" idx="5"/>
              <a:endCxn id="106" idx="1"/>
            </p:cNvCxnSpPr>
            <p:nvPr/>
          </p:nvCxnSpPr>
          <p:spPr>
            <a:xfrm>
              <a:off x="2447645" y="2079041"/>
              <a:ext cx="438710" cy="27391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a:stCxn id="107" idx="4"/>
              <a:endCxn id="105" idx="0"/>
            </p:cNvCxnSpPr>
            <p:nvPr/>
          </p:nvCxnSpPr>
          <p:spPr>
            <a:xfrm>
              <a:off x="2286000" y="2145996"/>
              <a:ext cx="406049" cy="6725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a:stCxn id="104" idx="6"/>
              <a:endCxn id="105" idx="2"/>
            </p:cNvCxnSpPr>
            <p:nvPr/>
          </p:nvCxnSpPr>
          <p:spPr>
            <a:xfrm>
              <a:off x="2237481" y="3060997"/>
              <a:ext cx="21212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3" name="TextBox 112"/>
          <p:cNvSpPr txBox="1"/>
          <p:nvPr/>
        </p:nvSpPr>
        <p:spPr>
          <a:xfrm>
            <a:off x="3549965" y="1026306"/>
            <a:ext cx="585417" cy="307777"/>
          </a:xfrm>
          <a:prstGeom prst="rect">
            <a:avLst/>
          </a:prstGeom>
          <a:noFill/>
        </p:spPr>
        <p:txBody>
          <a:bodyPr wrap="none" rtlCol="0">
            <a:spAutoFit/>
          </a:bodyPr>
          <a:lstStyle/>
          <a:p>
            <a:r>
              <a:rPr lang="en-US" sz="1400" b="1" dirty="0">
                <a:solidFill>
                  <a:srgbClr val="7030A0"/>
                </a:solidFill>
              </a:rPr>
              <a:t>USSD</a:t>
            </a:r>
            <a:endParaRPr lang="en-US" b="1" dirty="0">
              <a:solidFill>
                <a:srgbClr val="7030A0"/>
              </a:solidFill>
            </a:endParaRPr>
          </a:p>
        </p:txBody>
      </p:sp>
      <p:sp>
        <p:nvSpPr>
          <p:cNvPr id="114" name="TextBox 113"/>
          <p:cNvSpPr txBox="1"/>
          <p:nvPr/>
        </p:nvSpPr>
        <p:spPr>
          <a:xfrm>
            <a:off x="3416247" y="2765097"/>
            <a:ext cx="748923" cy="307777"/>
          </a:xfrm>
          <a:prstGeom prst="rect">
            <a:avLst/>
          </a:prstGeom>
          <a:noFill/>
        </p:spPr>
        <p:txBody>
          <a:bodyPr wrap="none" rtlCol="0">
            <a:spAutoFit/>
          </a:bodyPr>
          <a:lstStyle/>
          <a:p>
            <a:r>
              <a:rPr lang="en-US" sz="1400" b="1" dirty="0">
                <a:solidFill>
                  <a:srgbClr val="7030A0"/>
                </a:solidFill>
              </a:rPr>
              <a:t>NAD 27</a:t>
            </a:r>
            <a:endParaRPr lang="en-US" b="1" dirty="0">
              <a:solidFill>
                <a:srgbClr val="7030A0"/>
              </a:solidFill>
            </a:endParaRPr>
          </a:p>
        </p:txBody>
      </p:sp>
      <p:sp>
        <p:nvSpPr>
          <p:cNvPr id="115" name="TextBox 114"/>
          <p:cNvSpPr txBox="1"/>
          <p:nvPr/>
        </p:nvSpPr>
        <p:spPr>
          <a:xfrm>
            <a:off x="3493359" y="4231746"/>
            <a:ext cx="1266693" cy="307777"/>
          </a:xfrm>
          <a:prstGeom prst="rect">
            <a:avLst/>
          </a:prstGeom>
          <a:noFill/>
        </p:spPr>
        <p:txBody>
          <a:bodyPr wrap="none" rtlCol="0">
            <a:spAutoFit/>
          </a:bodyPr>
          <a:lstStyle/>
          <a:p>
            <a:r>
              <a:rPr lang="en-US" sz="1400" b="1" dirty="0">
                <a:solidFill>
                  <a:srgbClr val="7030A0"/>
                </a:solidFill>
              </a:rPr>
              <a:t>NAD 83 (1986)</a:t>
            </a:r>
            <a:endParaRPr lang="en-US" b="1" dirty="0">
              <a:solidFill>
                <a:srgbClr val="7030A0"/>
              </a:solidFill>
            </a:endParaRPr>
          </a:p>
        </p:txBody>
      </p:sp>
      <p:sp>
        <p:nvSpPr>
          <p:cNvPr id="116" name="TextBox 115"/>
          <p:cNvSpPr txBox="1"/>
          <p:nvPr/>
        </p:nvSpPr>
        <p:spPr>
          <a:xfrm>
            <a:off x="7285242" y="2842978"/>
            <a:ext cx="1266693" cy="307777"/>
          </a:xfrm>
          <a:prstGeom prst="rect">
            <a:avLst/>
          </a:prstGeom>
          <a:noFill/>
        </p:spPr>
        <p:txBody>
          <a:bodyPr wrap="none" rtlCol="0">
            <a:spAutoFit/>
          </a:bodyPr>
          <a:lstStyle/>
          <a:p>
            <a:r>
              <a:rPr lang="en-US" sz="1400" b="1" dirty="0">
                <a:solidFill>
                  <a:srgbClr val="7030A0"/>
                </a:solidFill>
              </a:rPr>
              <a:t>NAD 83 (2011)</a:t>
            </a:r>
            <a:endParaRPr lang="en-US" b="1" dirty="0">
              <a:solidFill>
                <a:srgbClr val="7030A0"/>
              </a:solidFill>
            </a:endParaRPr>
          </a:p>
        </p:txBody>
      </p:sp>
      <p:sp>
        <p:nvSpPr>
          <p:cNvPr id="117" name="TextBox 116"/>
          <p:cNvSpPr txBox="1"/>
          <p:nvPr/>
        </p:nvSpPr>
        <p:spPr>
          <a:xfrm>
            <a:off x="6892226" y="4008703"/>
            <a:ext cx="1654492" cy="307777"/>
          </a:xfrm>
          <a:prstGeom prst="rect">
            <a:avLst/>
          </a:prstGeom>
          <a:noFill/>
        </p:spPr>
        <p:txBody>
          <a:bodyPr wrap="none" rtlCol="0">
            <a:spAutoFit/>
          </a:bodyPr>
          <a:lstStyle/>
          <a:p>
            <a:r>
              <a:rPr lang="en-US" sz="1400" b="1" dirty="0">
                <a:solidFill>
                  <a:srgbClr val="7030A0"/>
                </a:solidFill>
              </a:rPr>
              <a:t>NAD 83 (NSRS2007)</a:t>
            </a:r>
            <a:endParaRPr lang="en-US" b="1" dirty="0">
              <a:solidFill>
                <a:srgbClr val="7030A0"/>
              </a:solidFill>
            </a:endParaRPr>
          </a:p>
        </p:txBody>
      </p:sp>
      <p:sp>
        <p:nvSpPr>
          <p:cNvPr id="118" name="TextBox 117"/>
          <p:cNvSpPr txBox="1"/>
          <p:nvPr/>
        </p:nvSpPr>
        <p:spPr>
          <a:xfrm>
            <a:off x="6360029" y="4535924"/>
            <a:ext cx="1202573" cy="307777"/>
          </a:xfrm>
          <a:prstGeom prst="rect">
            <a:avLst/>
          </a:prstGeom>
          <a:noFill/>
        </p:spPr>
        <p:txBody>
          <a:bodyPr wrap="none" rtlCol="0">
            <a:spAutoFit/>
          </a:bodyPr>
          <a:lstStyle/>
          <a:p>
            <a:r>
              <a:rPr lang="en-US" sz="1400" b="1" dirty="0">
                <a:solidFill>
                  <a:srgbClr val="7030A0"/>
                </a:solidFill>
              </a:rPr>
              <a:t>NAD 83 (FBN)</a:t>
            </a:r>
            <a:endParaRPr lang="en-US" b="1" dirty="0">
              <a:solidFill>
                <a:srgbClr val="7030A0"/>
              </a:solidFill>
            </a:endParaRPr>
          </a:p>
        </p:txBody>
      </p:sp>
      <p:sp>
        <p:nvSpPr>
          <p:cNvPr id="119" name="TextBox 118"/>
          <p:cNvSpPr txBox="1"/>
          <p:nvPr/>
        </p:nvSpPr>
        <p:spPr>
          <a:xfrm>
            <a:off x="4291875" y="4722288"/>
            <a:ext cx="1343638" cy="307777"/>
          </a:xfrm>
          <a:prstGeom prst="rect">
            <a:avLst/>
          </a:prstGeom>
          <a:noFill/>
        </p:spPr>
        <p:txBody>
          <a:bodyPr wrap="none" rtlCol="0">
            <a:spAutoFit/>
          </a:bodyPr>
          <a:lstStyle/>
          <a:p>
            <a:r>
              <a:rPr lang="en-US" sz="1400" b="1" dirty="0">
                <a:solidFill>
                  <a:srgbClr val="7030A0"/>
                </a:solidFill>
              </a:rPr>
              <a:t>NAD 83 (HARN)</a:t>
            </a:r>
            <a:endParaRPr lang="en-US" b="1" dirty="0">
              <a:solidFill>
                <a:srgbClr val="7030A0"/>
              </a:solidFill>
            </a:endParaRPr>
          </a:p>
        </p:txBody>
      </p:sp>
      <p:sp>
        <p:nvSpPr>
          <p:cNvPr id="120" name="TextBox 119"/>
          <p:cNvSpPr txBox="1"/>
          <p:nvPr/>
        </p:nvSpPr>
        <p:spPr>
          <a:xfrm>
            <a:off x="8206942" y="935419"/>
            <a:ext cx="590226" cy="307777"/>
          </a:xfrm>
          <a:prstGeom prst="rect">
            <a:avLst/>
          </a:prstGeom>
          <a:noFill/>
        </p:spPr>
        <p:txBody>
          <a:bodyPr wrap="none" rtlCol="0">
            <a:spAutoFit/>
          </a:bodyPr>
          <a:lstStyle/>
          <a:p>
            <a:r>
              <a:rPr lang="en-US" sz="1400" b="1" dirty="0">
                <a:solidFill>
                  <a:srgbClr val="7030A0"/>
                </a:solidFill>
              </a:rPr>
              <a:t>2022 </a:t>
            </a:r>
            <a:endParaRPr lang="en-US" b="1" dirty="0">
              <a:solidFill>
                <a:srgbClr val="7030A0"/>
              </a:solidFill>
            </a:endParaRPr>
          </a:p>
        </p:txBody>
      </p:sp>
      <p:cxnSp>
        <p:nvCxnSpPr>
          <p:cNvPr id="122" name="Straight Connector 121"/>
          <p:cNvCxnSpPr>
            <a:stCxn id="95" idx="6"/>
            <a:endCxn id="84" idx="2"/>
          </p:cNvCxnSpPr>
          <p:nvPr/>
        </p:nvCxnSpPr>
        <p:spPr>
          <a:xfrm flipH="1">
            <a:off x="3207099" y="1399861"/>
            <a:ext cx="102987" cy="133791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a:stCxn id="62" idx="2"/>
            <a:endCxn id="84" idx="6"/>
          </p:cNvCxnSpPr>
          <p:nvPr/>
        </p:nvCxnSpPr>
        <p:spPr>
          <a:xfrm flipH="1" flipV="1">
            <a:off x="3312714" y="3182611"/>
            <a:ext cx="140248" cy="138819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a:stCxn id="8" idx="2"/>
            <a:endCxn id="62" idx="7"/>
          </p:cNvCxnSpPr>
          <p:nvPr/>
        </p:nvCxnSpPr>
        <p:spPr>
          <a:xfrm flipH="1" flipV="1">
            <a:off x="3782781" y="4834706"/>
            <a:ext cx="815277" cy="38452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a:stCxn id="51" idx="2"/>
            <a:endCxn id="8" idx="6"/>
          </p:cNvCxnSpPr>
          <p:nvPr/>
        </p:nvCxnSpPr>
        <p:spPr>
          <a:xfrm flipH="1">
            <a:off x="5055258" y="5065312"/>
            <a:ext cx="1743151" cy="15391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a:stCxn id="40" idx="2"/>
            <a:endCxn id="51" idx="6"/>
          </p:cNvCxnSpPr>
          <p:nvPr/>
        </p:nvCxnSpPr>
        <p:spPr>
          <a:xfrm flipH="1">
            <a:off x="7255609" y="4637240"/>
            <a:ext cx="1199705" cy="42807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a:stCxn id="107" idx="2"/>
            <a:endCxn id="40" idx="7"/>
          </p:cNvCxnSpPr>
          <p:nvPr/>
        </p:nvCxnSpPr>
        <p:spPr>
          <a:xfrm flipH="1">
            <a:off x="8683367" y="3244995"/>
            <a:ext cx="214460" cy="103670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a:stCxn id="73" idx="2"/>
            <a:endCxn id="107" idx="6"/>
          </p:cNvCxnSpPr>
          <p:nvPr/>
        </p:nvCxnSpPr>
        <p:spPr>
          <a:xfrm flipH="1">
            <a:off x="9039812" y="1310151"/>
            <a:ext cx="40465" cy="1500251"/>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0"/>
          </p:nvPr>
        </p:nvSpPr>
        <p:spPr/>
        <p:txBody>
          <a:bodyPr/>
          <a:lstStyle/>
          <a:p>
            <a:pPr>
              <a:defRPr/>
            </a:pPr>
            <a:r>
              <a:rPr lang="en-US" smtClean="0"/>
              <a:t>June 13, 2019</a:t>
            </a:r>
            <a:endParaRPr lang="en-US"/>
          </a:p>
        </p:txBody>
      </p:sp>
      <p:sp>
        <p:nvSpPr>
          <p:cNvPr id="3" name="Footer Placeholder 2"/>
          <p:cNvSpPr>
            <a:spLocks noGrp="1"/>
          </p:cNvSpPr>
          <p:nvPr>
            <p:ph type="ftr" sz="quarter" idx="11"/>
          </p:nvPr>
        </p:nvSpPr>
        <p:spPr/>
        <p:txBody>
          <a:bodyPr/>
          <a:lstStyle/>
          <a:p>
            <a:pPr>
              <a:defRPr/>
            </a:pPr>
            <a:r>
              <a:rPr lang="en-US" smtClean="0"/>
              <a:t>HxGN LIVE 2019</a:t>
            </a:r>
            <a:endParaRPr lang="en-US"/>
          </a:p>
        </p:txBody>
      </p:sp>
      <p:sp>
        <p:nvSpPr>
          <p:cNvPr id="13" name="Slide Number Placeholder 12"/>
          <p:cNvSpPr>
            <a:spLocks noGrp="1"/>
          </p:cNvSpPr>
          <p:nvPr>
            <p:ph type="sldNum" sz="quarter" idx="12"/>
          </p:nvPr>
        </p:nvSpPr>
        <p:spPr/>
        <p:txBody>
          <a:bodyPr/>
          <a:lstStyle/>
          <a:p>
            <a:pPr>
              <a:defRPr/>
            </a:pPr>
            <a:fld id="{EB6791C4-DF4E-4C17-A41C-B2BEB15390BD}" type="slidenum">
              <a:rPr lang="en-US" smtClean="0"/>
              <a:pPr>
                <a:defRPr/>
              </a:pPr>
              <a:t>106</a:t>
            </a:fld>
            <a:endParaRPr lang="en-US"/>
          </a:p>
        </p:txBody>
      </p:sp>
    </p:spTree>
    <p:extLst>
      <p:ext uri="{BB962C8B-B14F-4D97-AF65-F5344CB8AC3E}">
        <p14:creationId xmlns:p14="http://schemas.microsoft.com/office/powerpoint/2010/main" val="18934026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dirty="0" smtClean="0"/>
              <a:t>Replacing NAVD 88</a:t>
            </a:r>
          </a:p>
        </p:txBody>
      </p:sp>
      <p:sp>
        <p:nvSpPr>
          <p:cNvPr id="23556" name="Content Placeholder 2"/>
          <p:cNvSpPr txBox="1">
            <a:spLocks/>
          </p:cNvSpPr>
          <p:nvPr/>
        </p:nvSpPr>
        <p:spPr bwMode="auto">
          <a:xfrm>
            <a:off x="2384428" y="1524003"/>
            <a:ext cx="3711575" cy="519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marL="457200" lvl="1" indent="0">
              <a:buNone/>
            </a:pPr>
            <a:r>
              <a:rPr lang="en-US" altLang="en-US" sz="2400" u="sng" dirty="0">
                <a:cs typeface="Times New Roman" panose="02020603050405020304" pitchFamily="18" charset="0"/>
              </a:rPr>
              <a:t>The Old:</a:t>
            </a:r>
          </a:p>
          <a:p>
            <a:pPr marL="457200" lvl="1" indent="0">
              <a:buNone/>
            </a:pPr>
            <a:r>
              <a:rPr lang="en-US" altLang="en-US" sz="2400" dirty="0">
                <a:cs typeface="Times New Roman" panose="02020603050405020304" pitchFamily="18" charset="0"/>
              </a:rPr>
              <a:t>NAVD 88</a:t>
            </a:r>
          </a:p>
          <a:p>
            <a:pPr marL="457200" lvl="1" indent="0">
              <a:buNone/>
            </a:pPr>
            <a:r>
              <a:rPr lang="en-US" altLang="en-US" sz="2400" dirty="0">
                <a:cs typeface="Times New Roman" panose="02020603050405020304" pitchFamily="18" charset="0"/>
              </a:rPr>
              <a:t>PRVD 02</a:t>
            </a:r>
          </a:p>
          <a:p>
            <a:pPr marL="457200" lvl="1" indent="0">
              <a:buNone/>
            </a:pPr>
            <a:r>
              <a:rPr lang="en-US" altLang="en-US" sz="2400" dirty="0">
                <a:cs typeface="Times New Roman" panose="02020603050405020304" pitchFamily="18" charset="0"/>
              </a:rPr>
              <a:t>VIVD09</a:t>
            </a:r>
          </a:p>
          <a:p>
            <a:pPr marL="457200" lvl="1" indent="0">
              <a:buNone/>
            </a:pPr>
            <a:r>
              <a:rPr lang="en-US" altLang="en-US" sz="2400" dirty="0">
                <a:cs typeface="Times New Roman" panose="02020603050405020304" pitchFamily="18" charset="0"/>
              </a:rPr>
              <a:t>ASVD02</a:t>
            </a:r>
          </a:p>
          <a:p>
            <a:pPr marL="457200" lvl="1" indent="0">
              <a:buNone/>
            </a:pPr>
            <a:r>
              <a:rPr lang="en-US" altLang="en-US" sz="2400" dirty="0">
                <a:cs typeface="Times New Roman" panose="02020603050405020304" pitchFamily="18" charset="0"/>
              </a:rPr>
              <a:t>NMVD03</a:t>
            </a:r>
          </a:p>
          <a:p>
            <a:pPr marL="457200" lvl="1" indent="0">
              <a:buNone/>
            </a:pPr>
            <a:r>
              <a:rPr lang="en-US" altLang="en-US" sz="2400" dirty="0">
                <a:cs typeface="Times New Roman" panose="02020603050405020304" pitchFamily="18" charset="0"/>
              </a:rPr>
              <a:t>GUVD04</a:t>
            </a:r>
          </a:p>
          <a:p>
            <a:pPr marL="457200" lvl="1" indent="0">
              <a:buNone/>
            </a:pPr>
            <a:r>
              <a:rPr lang="en-US" altLang="en-US" sz="2400" dirty="0">
                <a:cs typeface="Times New Roman" panose="02020603050405020304" pitchFamily="18" charset="0"/>
              </a:rPr>
              <a:t>IGLD 85</a:t>
            </a:r>
          </a:p>
          <a:p>
            <a:pPr marL="457200" lvl="1" indent="0">
              <a:buNone/>
            </a:pPr>
            <a:r>
              <a:rPr lang="en-US" altLang="en-US" sz="2400" dirty="0">
                <a:cs typeface="Times New Roman" panose="02020603050405020304" pitchFamily="18" charset="0"/>
              </a:rPr>
              <a:t>IGSN71</a:t>
            </a:r>
          </a:p>
          <a:p>
            <a:pPr marL="457200" lvl="1" indent="0">
              <a:buNone/>
            </a:pPr>
            <a:r>
              <a:rPr lang="en-US" altLang="en-US" sz="2400" dirty="0">
                <a:cs typeface="Times New Roman" panose="02020603050405020304" pitchFamily="18" charset="0"/>
              </a:rPr>
              <a:t>GEOID12B</a:t>
            </a:r>
          </a:p>
          <a:p>
            <a:pPr marL="457200" lvl="1" indent="0">
              <a:buNone/>
            </a:pPr>
            <a:r>
              <a:rPr lang="en-US" altLang="en-US" sz="2400" dirty="0">
                <a:cs typeface="Times New Roman" panose="02020603050405020304" pitchFamily="18" charset="0"/>
              </a:rPr>
              <a:t>DEFLEC12B</a:t>
            </a:r>
          </a:p>
          <a:p>
            <a:pPr marL="457200" lvl="1" indent="0">
              <a:buNone/>
            </a:pPr>
            <a:endParaRPr lang="en-US" altLang="en-US" dirty="0">
              <a:cs typeface="Times New Roman" panose="02020603050405020304" pitchFamily="18" charset="0"/>
            </a:endParaRPr>
          </a:p>
          <a:p>
            <a:pPr lvl="1" eaLnBrk="1" hangingPunct="1"/>
            <a:endParaRPr lang="en-US" altLang="en-US" sz="2400" dirty="0">
              <a:latin typeface="Times New Roman" panose="02020603050405020304" pitchFamily="18" charset="0"/>
              <a:cs typeface="Times New Roman" panose="02020603050405020304" pitchFamily="18" charset="0"/>
            </a:endParaRPr>
          </a:p>
          <a:p>
            <a:pPr eaLnBrk="1" hangingPunct="1">
              <a:buFont typeface="Arial" panose="020B0604020202020204" pitchFamily="34" charset="0"/>
              <a:buNone/>
            </a:pPr>
            <a:endParaRPr lang="en-US" altLang="en-US" sz="2400" b="1" dirty="0">
              <a:solidFill>
                <a:srgbClr val="FF0000"/>
              </a:solidFill>
              <a:latin typeface="Times New Roman" panose="02020603050405020304" pitchFamily="18" charset="0"/>
              <a:cs typeface="Times New Roman" panose="02020603050405020304" pitchFamily="18" charset="0"/>
            </a:endParaRPr>
          </a:p>
        </p:txBody>
      </p:sp>
      <p:sp>
        <p:nvSpPr>
          <p:cNvPr id="12" name="Content Placeholder 2"/>
          <p:cNvSpPr txBox="1">
            <a:spLocks/>
          </p:cNvSpPr>
          <p:nvPr/>
        </p:nvSpPr>
        <p:spPr bwMode="auto">
          <a:xfrm>
            <a:off x="4240214" y="1524003"/>
            <a:ext cx="6324600" cy="3422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marL="457200" lvl="1" indent="0">
              <a:buNone/>
            </a:pPr>
            <a:r>
              <a:rPr lang="en-US" altLang="en-US" sz="2400" u="sng" dirty="0">
                <a:cs typeface="Times New Roman" panose="02020603050405020304" pitchFamily="18" charset="0"/>
              </a:rPr>
              <a:t>The New:</a:t>
            </a:r>
          </a:p>
          <a:p>
            <a:pPr marL="457200" lvl="1" indent="0">
              <a:buNone/>
            </a:pPr>
            <a:r>
              <a:rPr lang="en-US" altLang="en-US" sz="2400" dirty="0">
                <a:cs typeface="Times New Roman" panose="02020603050405020304" pitchFamily="18" charset="0"/>
              </a:rPr>
              <a:t>The North American-Pacific </a:t>
            </a:r>
            <a:r>
              <a:rPr lang="en-US" altLang="en-US" sz="2400" b="1" i="1" u="sng" dirty="0">
                <a:cs typeface="Times New Roman" panose="02020603050405020304" pitchFamily="18" charset="0"/>
              </a:rPr>
              <a:t>Geopotential</a:t>
            </a:r>
            <a:r>
              <a:rPr lang="en-US" altLang="en-US" sz="2400" dirty="0">
                <a:cs typeface="Times New Roman" panose="02020603050405020304" pitchFamily="18" charset="0"/>
              </a:rPr>
              <a:t> </a:t>
            </a:r>
            <a:r>
              <a:rPr lang="en-US" altLang="en-US" sz="2400" b="1" i="1" u="sng" dirty="0">
                <a:cs typeface="Times New Roman" panose="02020603050405020304" pitchFamily="18" charset="0"/>
              </a:rPr>
              <a:t>Datum</a:t>
            </a:r>
            <a:r>
              <a:rPr lang="en-US" altLang="en-US" sz="2400" dirty="0">
                <a:cs typeface="Times New Roman" panose="02020603050405020304" pitchFamily="18" charset="0"/>
              </a:rPr>
              <a:t> of 2022 (NAPGD2022)</a:t>
            </a:r>
          </a:p>
          <a:p>
            <a:pPr marL="457200" lvl="1" indent="0">
              <a:buNone/>
            </a:pPr>
            <a:endParaRPr lang="en-US" altLang="en-US" sz="2400" dirty="0">
              <a:cs typeface="Times New Roman" panose="02020603050405020304" pitchFamily="18" charset="0"/>
            </a:endParaRPr>
          </a:p>
          <a:p>
            <a:pPr marL="457200" lvl="1" indent="0">
              <a:buNone/>
            </a:pPr>
            <a:r>
              <a:rPr lang="en-US" altLang="en-US" sz="2400" dirty="0">
                <a:cs typeface="Times New Roman" panose="02020603050405020304" pitchFamily="18" charset="0"/>
              </a:rPr>
              <a:t>Will include:</a:t>
            </a:r>
          </a:p>
          <a:p>
            <a:pPr lvl="1">
              <a:spcBef>
                <a:spcPts val="0"/>
              </a:spcBef>
            </a:pPr>
            <a:r>
              <a:rPr lang="en-US" altLang="en-US" sz="2400" dirty="0">
                <a:cs typeface="Times New Roman" panose="02020603050405020304" pitchFamily="18" charset="0"/>
              </a:rPr>
              <a:t>GEOID2022</a:t>
            </a:r>
          </a:p>
          <a:p>
            <a:pPr lvl="1">
              <a:spcBef>
                <a:spcPts val="0"/>
              </a:spcBef>
            </a:pPr>
            <a:r>
              <a:rPr lang="en-US" altLang="en-US" sz="2400" dirty="0" smtClean="0">
                <a:cs typeface="Times New Roman" panose="02020603050405020304" pitchFamily="18" charset="0"/>
              </a:rPr>
              <a:t>DEFLEC2022</a:t>
            </a:r>
            <a:endParaRPr lang="en-US" altLang="en-US" sz="2400" dirty="0">
              <a:cs typeface="Times New Roman" panose="02020603050405020304" pitchFamily="18" charset="0"/>
            </a:endParaRPr>
          </a:p>
          <a:p>
            <a:pPr lvl="1">
              <a:spcBef>
                <a:spcPts val="0"/>
              </a:spcBef>
            </a:pPr>
            <a:r>
              <a:rPr lang="en-US" altLang="en-US" sz="2400" dirty="0" smtClean="0">
                <a:cs typeface="Times New Roman" panose="02020603050405020304" pitchFamily="18" charset="0"/>
              </a:rPr>
              <a:t>GRAV2022</a:t>
            </a:r>
          </a:p>
          <a:p>
            <a:pPr lvl="1">
              <a:spcBef>
                <a:spcPts val="0"/>
              </a:spcBef>
            </a:pPr>
            <a:r>
              <a:rPr lang="en-US" altLang="en-US" sz="2400" dirty="0" smtClean="0">
                <a:cs typeface="Times New Roman" panose="02020603050405020304" pitchFamily="18" charset="0"/>
              </a:rPr>
              <a:t>DEM2022</a:t>
            </a:r>
            <a:endParaRPr lang="en-US" altLang="en-US" sz="2400" dirty="0">
              <a:cs typeface="Times New Roman" panose="02020603050405020304" pitchFamily="18" charset="0"/>
            </a:endParaRPr>
          </a:p>
          <a:p>
            <a:pPr lvl="1">
              <a:spcBef>
                <a:spcPts val="0"/>
              </a:spcBef>
            </a:pPr>
            <a:r>
              <a:rPr lang="en-US" altLang="en-US" sz="1800" dirty="0" smtClean="0">
                <a:cs typeface="Times New Roman" panose="02020603050405020304" pitchFamily="18" charset="0"/>
              </a:rPr>
              <a:t>More</a:t>
            </a:r>
            <a:endParaRPr lang="en-US" altLang="en-US" sz="1800" dirty="0">
              <a:cs typeface="Times New Roman" panose="02020603050405020304" pitchFamily="18" charset="0"/>
            </a:endParaRPr>
          </a:p>
          <a:p>
            <a:pPr lvl="2">
              <a:spcBef>
                <a:spcPts val="0"/>
              </a:spcBef>
            </a:pPr>
            <a:endParaRPr lang="en-US" altLang="en-US" sz="1400" dirty="0">
              <a:cs typeface="Times New Roman" panose="02020603050405020304" pitchFamily="18" charset="0"/>
            </a:endParaRPr>
          </a:p>
          <a:p>
            <a:pPr lvl="1">
              <a:spcBef>
                <a:spcPts val="0"/>
              </a:spcBef>
            </a:pPr>
            <a:endParaRPr lang="en-US" altLang="en-US" sz="1800" dirty="0">
              <a:cs typeface="Times New Roman" panose="02020603050405020304" pitchFamily="18" charset="0"/>
            </a:endParaRPr>
          </a:p>
          <a:p>
            <a:pPr lvl="2">
              <a:spcBef>
                <a:spcPts val="0"/>
              </a:spcBef>
            </a:pPr>
            <a:endParaRPr lang="en-US" altLang="en-US" dirty="0">
              <a:cs typeface="Times New Roman" panose="02020603050405020304" pitchFamily="18" charset="0"/>
            </a:endParaRPr>
          </a:p>
          <a:p>
            <a:pPr marL="457200" lvl="1" indent="0">
              <a:buNone/>
            </a:pPr>
            <a:endParaRPr lang="en-US" altLang="en-US" sz="2400" dirty="0">
              <a:cs typeface="Times New Roman" panose="02020603050405020304" pitchFamily="18" charset="0"/>
            </a:endParaRPr>
          </a:p>
          <a:p>
            <a:pPr marL="457200" lvl="1" indent="0">
              <a:buNone/>
            </a:pPr>
            <a:endParaRPr lang="en-US" altLang="en-US" dirty="0">
              <a:cs typeface="Times New Roman" panose="02020603050405020304" pitchFamily="18" charset="0"/>
            </a:endParaRPr>
          </a:p>
          <a:p>
            <a:pPr lvl="1" eaLnBrk="1" hangingPunct="1"/>
            <a:endParaRPr lang="en-US" altLang="en-US" sz="2400" dirty="0">
              <a:latin typeface="Times New Roman" panose="02020603050405020304" pitchFamily="18" charset="0"/>
              <a:cs typeface="Times New Roman" panose="02020603050405020304" pitchFamily="18" charset="0"/>
            </a:endParaRPr>
          </a:p>
          <a:p>
            <a:pPr eaLnBrk="1" hangingPunct="1">
              <a:buFont typeface="Arial" panose="020B0604020202020204" pitchFamily="34" charset="0"/>
              <a:buNone/>
            </a:pPr>
            <a:endParaRPr lang="en-US" altLang="en-US" sz="2400" b="1" dirty="0">
              <a:solidFill>
                <a:srgbClr val="FF0000"/>
              </a:solidFill>
              <a:latin typeface="Times New Roman" panose="02020603050405020304" pitchFamily="18" charset="0"/>
              <a:cs typeface="Times New Roman" panose="02020603050405020304" pitchFamily="18" charset="0"/>
            </a:endParaRPr>
          </a:p>
        </p:txBody>
      </p:sp>
      <p:sp>
        <p:nvSpPr>
          <p:cNvPr id="2" name="Date Placeholder 1"/>
          <p:cNvSpPr>
            <a:spLocks noGrp="1"/>
          </p:cNvSpPr>
          <p:nvPr>
            <p:ph type="dt" sz="half" idx="10"/>
          </p:nvPr>
        </p:nvSpPr>
        <p:spPr/>
        <p:txBody>
          <a:bodyPr/>
          <a:lstStyle/>
          <a:p>
            <a:pPr>
              <a:defRPr/>
            </a:pPr>
            <a:r>
              <a:rPr lang="en-US" altLang="en-US" smtClean="0"/>
              <a:t>June 13, 2019</a:t>
            </a:r>
            <a:endParaRPr lang="en-US" altLang="en-US"/>
          </a:p>
        </p:txBody>
      </p:sp>
      <p:sp>
        <p:nvSpPr>
          <p:cNvPr id="3" name="Footer Placeholder 2"/>
          <p:cNvSpPr>
            <a:spLocks noGrp="1"/>
          </p:cNvSpPr>
          <p:nvPr>
            <p:ph type="ftr" sz="quarter" idx="11"/>
          </p:nvPr>
        </p:nvSpPr>
        <p:spPr/>
        <p:txBody>
          <a:bodyPr/>
          <a:lstStyle/>
          <a:p>
            <a:pPr>
              <a:defRPr/>
            </a:pPr>
            <a:r>
              <a:rPr lang="en-US" smtClean="0"/>
              <a:t>HxGN LIVE 2019</a:t>
            </a:r>
            <a:endParaRPr lang="en-US"/>
          </a:p>
        </p:txBody>
      </p:sp>
      <p:sp>
        <p:nvSpPr>
          <p:cNvPr id="4" name="TextBox 3"/>
          <p:cNvSpPr txBox="1"/>
          <p:nvPr/>
        </p:nvSpPr>
        <p:spPr>
          <a:xfrm>
            <a:off x="1524003" y="1990728"/>
            <a:ext cx="910827" cy="430887"/>
          </a:xfrm>
          <a:prstGeom prst="rect">
            <a:avLst/>
          </a:prstGeom>
          <a:noFill/>
        </p:spPr>
        <p:txBody>
          <a:bodyPr wrap="none" rtlCol="0">
            <a:spAutoFit/>
          </a:bodyPr>
          <a:lstStyle/>
          <a:p>
            <a:r>
              <a:rPr lang="en-US" sz="1100" b="1" dirty="0">
                <a:solidFill>
                  <a:srgbClr val="FF0000"/>
                </a:solidFill>
              </a:rPr>
              <a:t>Orthometric</a:t>
            </a:r>
          </a:p>
          <a:p>
            <a:r>
              <a:rPr lang="en-US" sz="1100" b="1" dirty="0">
                <a:solidFill>
                  <a:srgbClr val="FF0000"/>
                </a:solidFill>
              </a:rPr>
              <a:t>Heights</a:t>
            </a:r>
          </a:p>
        </p:txBody>
      </p:sp>
      <p:sp>
        <p:nvSpPr>
          <p:cNvPr id="8" name="TextBox 7"/>
          <p:cNvSpPr txBox="1"/>
          <p:nvPr/>
        </p:nvSpPr>
        <p:spPr>
          <a:xfrm>
            <a:off x="1524003" y="3238454"/>
            <a:ext cx="910827" cy="600164"/>
          </a:xfrm>
          <a:prstGeom prst="rect">
            <a:avLst/>
          </a:prstGeom>
          <a:noFill/>
        </p:spPr>
        <p:txBody>
          <a:bodyPr wrap="none" rtlCol="0">
            <a:spAutoFit/>
          </a:bodyPr>
          <a:lstStyle/>
          <a:p>
            <a:r>
              <a:rPr lang="en-US" sz="1100" b="1" dirty="0">
                <a:solidFill>
                  <a:srgbClr val="FF0000"/>
                </a:solidFill>
              </a:rPr>
              <a:t>Normal</a:t>
            </a:r>
          </a:p>
          <a:p>
            <a:r>
              <a:rPr lang="en-US" sz="1100" b="1" dirty="0">
                <a:solidFill>
                  <a:srgbClr val="FF0000"/>
                </a:solidFill>
              </a:rPr>
              <a:t>Orthometric</a:t>
            </a:r>
          </a:p>
          <a:p>
            <a:r>
              <a:rPr lang="en-US" sz="1100" b="1" dirty="0">
                <a:solidFill>
                  <a:srgbClr val="FF0000"/>
                </a:solidFill>
              </a:rPr>
              <a:t>Heights</a:t>
            </a:r>
          </a:p>
        </p:txBody>
      </p:sp>
      <p:sp>
        <p:nvSpPr>
          <p:cNvPr id="5" name="Left Brace 4"/>
          <p:cNvSpPr/>
          <p:nvPr/>
        </p:nvSpPr>
        <p:spPr>
          <a:xfrm>
            <a:off x="2513376" y="2514602"/>
            <a:ext cx="258403" cy="204787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p:cNvSpPr txBox="1"/>
          <p:nvPr/>
        </p:nvSpPr>
        <p:spPr>
          <a:xfrm>
            <a:off x="1486515" y="4602098"/>
            <a:ext cx="694421" cy="430887"/>
          </a:xfrm>
          <a:prstGeom prst="rect">
            <a:avLst/>
          </a:prstGeom>
          <a:noFill/>
        </p:spPr>
        <p:txBody>
          <a:bodyPr wrap="none" rtlCol="0">
            <a:spAutoFit/>
          </a:bodyPr>
          <a:lstStyle/>
          <a:p>
            <a:r>
              <a:rPr lang="en-US" sz="1100" b="1" dirty="0">
                <a:solidFill>
                  <a:srgbClr val="FF0000"/>
                </a:solidFill>
              </a:rPr>
              <a:t>Dynamic</a:t>
            </a:r>
          </a:p>
          <a:p>
            <a:r>
              <a:rPr lang="en-US" sz="1100" b="1" dirty="0">
                <a:solidFill>
                  <a:srgbClr val="FF0000"/>
                </a:solidFill>
              </a:rPr>
              <a:t>Heights</a:t>
            </a:r>
          </a:p>
        </p:txBody>
      </p:sp>
      <p:sp>
        <p:nvSpPr>
          <p:cNvPr id="11" name="TextBox 10"/>
          <p:cNvSpPr txBox="1"/>
          <p:nvPr/>
        </p:nvSpPr>
        <p:spPr>
          <a:xfrm>
            <a:off x="1480164" y="5153110"/>
            <a:ext cx="612668" cy="261610"/>
          </a:xfrm>
          <a:prstGeom prst="rect">
            <a:avLst/>
          </a:prstGeom>
          <a:noFill/>
        </p:spPr>
        <p:txBody>
          <a:bodyPr wrap="none" rtlCol="0">
            <a:spAutoFit/>
          </a:bodyPr>
          <a:lstStyle/>
          <a:p>
            <a:r>
              <a:rPr lang="en-US" sz="1100" b="1" dirty="0">
                <a:solidFill>
                  <a:srgbClr val="FF0000"/>
                </a:solidFill>
              </a:rPr>
              <a:t>Gravity</a:t>
            </a:r>
          </a:p>
        </p:txBody>
      </p:sp>
      <p:sp>
        <p:nvSpPr>
          <p:cNvPr id="13" name="TextBox 12"/>
          <p:cNvSpPr txBox="1"/>
          <p:nvPr/>
        </p:nvSpPr>
        <p:spPr>
          <a:xfrm>
            <a:off x="1480165" y="5534851"/>
            <a:ext cx="898003" cy="430887"/>
          </a:xfrm>
          <a:prstGeom prst="rect">
            <a:avLst/>
          </a:prstGeom>
          <a:noFill/>
        </p:spPr>
        <p:txBody>
          <a:bodyPr wrap="none" rtlCol="0">
            <a:spAutoFit/>
          </a:bodyPr>
          <a:lstStyle/>
          <a:p>
            <a:r>
              <a:rPr lang="en-US" sz="1100" b="1" dirty="0">
                <a:solidFill>
                  <a:srgbClr val="FF0000"/>
                </a:solidFill>
              </a:rPr>
              <a:t>Geoid</a:t>
            </a:r>
          </a:p>
          <a:p>
            <a:r>
              <a:rPr lang="en-US" sz="1100" b="1" dirty="0">
                <a:solidFill>
                  <a:srgbClr val="FF0000"/>
                </a:solidFill>
              </a:rPr>
              <a:t>Undulations</a:t>
            </a:r>
          </a:p>
        </p:txBody>
      </p:sp>
      <p:sp>
        <p:nvSpPr>
          <p:cNvPr id="14" name="TextBox 13"/>
          <p:cNvSpPr txBox="1"/>
          <p:nvPr/>
        </p:nvSpPr>
        <p:spPr>
          <a:xfrm>
            <a:off x="1512780" y="5965738"/>
            <a:ext cx="997389" cy="430887"/>
          </a:xfrm>
          <a:prstGeom prst="rect">
            <a:avLst/>
          </a:prstGeom>
          <a:noFill/>
        </p:spPr>
        <p:txBody>
          <a:bodyPr wrap="none" rtlCol="0">
            <a:spAutoFit/>
          </a:bodyPr>
          <a:lstStyle/>
          <a:p>
            <a:r>
              <a:rPr lang="en-US" sz="1100" b="1" dirty="0">
                <a:solidFill>
                  <a:srgbClr val="FF0000"/>
                </a:solidFill>
              </a:rPr>
              <a:t>Deflections of</a:t>
            </a:r>
          </a:p>
          <a:p>
            <a:r>
              <a:rPr lang="en-US" sz="1100" b="1" dirty="0">
                <a:solidFill>
                  <a:srgbClr val="FF0000"/>
                </a:solidFill>
              </a:rPr>
              <a:t>the Vertical</a:t>
            </a:r>
          </a:p>
        </p:txBody>
      </p:sp>
      <p:sp>
        <p:nvSpPr>
          <p:cNvPr id="6" name="Slide Number Placeholder 5"/>
          <p:cNvSpPr>
            <a:spLocks noGrp="1"/>
          </p:cNvSpPr>
          <p:nvPr>
            <p:ph type="sldNum" sz="quarter" idx="12"/>
          </p:nvPr>
        </p:nvSpPr>
        <p:spPr/>
        <p:txBody>
          <a:bodyPr/>
          <a:lstStyle/>
          <a:p>
            <a:pPr>
              <a:defRPr/>
            </a:pPr>
            <a:fld id="{5A837433-97E9-4D94-B898-19FA6F4A2CA7}" type="slidenum">
              <a:rPr lang="en-US" smtClean="0"/>
              <a:pPr>
                <a:defRPr/>
              </a:pPr>
              <a:t>11</a:t>
            </a:fld>
            <a:endParaRPr lang="en-US"/>
          </a:p>
        </p:txBody>
      </p:sp>
    </p:spTree>
    <p:extLst>
      <p:ext uri="{BB962C8B-B14F-4D97-AF65-F5344CB8AC3E}">
        <p14:creationId xmlns:p14="http://schemas.microsoft.com/office/powerpoint/2010/main" val="949837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6">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3556">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556">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556">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556">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556">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3556">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3556">
                                            <p:txEl>
                                              <p:pRg st="8" end="8"/>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3556">
                                            <p:txEl>
                                              <p:pRg st="9" end="9"/>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3556">
                                            <p:txEl>
                                              <p:pRg st="10" end="10"/>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2">
                                            <p:txEl>
                                              <p:pRg st="0" end="0"/>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2">
                                            <p:txEl>
                                              <p:pRg st="1" end="1"/>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12">
                                            <p:txEl>
                                              <p:pRg st="7" end="7"/>
                                            </p:txEl>
                                          </p:spTgt>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1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5" grpId="0" animBg="1"/>
      <p:bldP spid="10" grpId="0"/>
      <p:bldP spid="11" grpId="0"/>
      <p:bldP spid="13"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dirty="0" smtClean="0"/>
              <a:t>The preeminence of ITRF</a:t>
            </a:r>
          </a:p>
        </p:txBody>
      </p:sp>
      <p:sp>
        <p:nvSpPr>
          <p:cNvPr id="13" name="Content Placeholder 2"/>
          <p:cNvSpPr txBox="1">
            <a:spLocks/>
          </p:cNvSpPr>
          <p:nvPr/>
        </p:nvSpPr>
        <p:spPr bwMode="gray">
          <a:xfrm>
            <a:off x="5867400" y="1417638"/>
            <a:ext cx="63246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marL="342900" indent="-342900" algn="l" rtl="0" eaLnBrk="1" fontAlgn="base" hangingPunct="1">
              <a:spcBef>
                <a:spcPct val="20000"/>
              </a:spcBef>
              <a:spcAft>
                <a:spcPct val="0"/>
              </a:spcAft>
              <a:buClr>
                <a:schemeClr val="accent1"/>
              </a:buClr>
              <a:buFont typeface="Wingdings" pitchFamily="2" charset="2"/>
              <a:buChar char="§"/>
              <a:defRPr sz="2400" b="0">
                <a:solidFill>
                  <a:schemeClr val="tx1"/>
                </a:solidFill>
                <a:latin typeface="Calibri"/>
                <a:ea typeface="+mn-ea"/>
                <a:cs typeface="Calibri"/>
              </a:defRPr>
            </a:lvl1pPr>
            <a:lvl2pPr marL="742950" indent="-285750" algn="l" rtl="0" eaLnBrk="1" fontAlgn="base" hangingPunct="1">
              <a:spcBef>
                <a:spcPct val="20000"/>
              </a:spcBef>
              <a:spcAft>
                <a:spcPct val="0"/>
              </a:spcAft>
              <a:buClr>
                <a:schemeClr val="accent1"/>
              </a:buClr>
              <a:buChar char="–"/>
              <a:defRPr sz="2000" b="0">
                <a:solidFill>
                  <a:schemeClr val="tx1"/>
                </a:solidFill>
                <a:latin typeface="Calibri"/>
                <a:cs typeface="Calibri"/>
              </a:defRPr>
            </a:lvl2pPr>
            <a:lvl3pPr marL="1143000" indent="-228600" algn="l" rtl="0" eaLnBrk="1" fontAlgn="base" hangingPunct="1">
              <a:spcBef>
                <a:spcPct val="20000"/>
              </a:spcBef>
              <a:spcAft>
                <a:spcPct val="0"/>
              </a:spcAft>
              <a:buClr>
                <a:schemeClr val="accent1"/>
              </a:buClr>
              <a:buFont typeface="Wingdings" pitchFamily="2" charset="2"/>
              <a:buChar char="§"/>
              <a:defRPr sz="1800" b="0">
                <a:solidFill>
                  <a:schemeClr val="tx1"/>
                </a:solidFill>
                <a:latin typeface="Calibri"/>
                <a:cs typeface="Calibri"/>
              </a:defRPr>
            </a:lvl3pPr>
            <a:lvl4pPr marL="1600200" indent="-228600" algn="l" rtl="0" eaLnBrk="1" fontAlgn="base" hangingPunct="1">
              <a:spcBef>
                <a:spcPct val="20000"/>
              </a:spcBef>
              <a:spcAft>
                <a:spcPct val="0"/>
              </a:spcAft>
              <a:buClr>
                <a:schemeClr val="accent1"/>
              </a:buClr>
              <a:buFont typeface="Wingdings" pitchFamily="2" charset="2"/>
              <a:buChar char="§"/>
              <a:defRPr sz="1800" b="0">
                <a:solidFill>
                  <a:schemeClr val="tx1"/>
                </a:solidFill>
                <a:latin typeface="Calibri"/>
                <a:cs typeface="Calibri"/>
              </a:defRPr>
            </a:lvl4pPr>
            <a:lvl5pPr marL="2057400" indent="-228600" algn="l" rtl="0" eaLnBrk="1" fontAlgn="base" hangingPunct="1">
              <a:spcBef>
                <a:spcPct val="20000"/>
              </a:spcBef>
              <a:spcAft>
                <a:spcPct val="0"/>
              </a:spcAft>
              <a:buClr>
                <a:schemeClr val="accent1"/>
              </a:buClr>
              <a:buFont typeface="Wingdings" pitchFamily="2" charset="2"/>
              <a:buChar char="§"/>
              <a:defRPr sz="1800" b="0">
                <a:solidFill>
                  <a:schemeClr val="tx1"/>
                </a:solidFill>
                <a:latin typeface="Calibri"/>
                <a:cs typeface="Calibri"/>
              </a:defRPr>
            </a:lvl5pPr>
            <a:lvl6pPr marL="2514600" indent="-228600" algn="l" rtl="0" eaLnBrk="1" fontAlgn="base" hangingPunct="1">
              <a:spcBef>
                <a:spcPct val="20000"/>
              </a:spcBef>
              <a:spcAft>
                <a:spcPct val="0"/>
              </a:spcAft>
              <a:buClr>
                <a:schemeClr val="accent1"/>
              </a:buClr>
              <a:buFont typeface="Wingdings" pitchFamily="2" charset="2"/>
              <a:buChar char="§"/>
              <a:defRPr sz="1800" b="1">
                <a:solidFill>
                  <a:schemeClr val="tx1"/>
                </a:solidFill>
                <a:latin typeface="+mn-lt"/>
              </a:defRPr>
            </a:lvl6pPr>
            <a:lvl7pPr marL="2971800" indent="-228600" algn="l" rtl="0" eaLnBrk="1" fontAlgn="base" hangingPunct="1">
              <a:spcBef>
                <a:spcPct val="20000"/>
              </a:spcBef>
              <a:spcAft>
                <a:spcPct val="0"/>
              </a:spcAft>
              <a:buClr>
                <a:schemeClr val="accent1"/>
              </a:buClr>
              <a:buFont typeface="Wingdings" pitchFamily="2" charset="2"/>
              <a:buChar char="§"/>
              <a:defRPr sz="1800" b="1">
                <a:solidFill>
                  <a:schemeClr val="tx1"/>
                </a:solidFill>
                <a:latin typeface="+mn-lt"/>
              </a:defRPr>
            </a:lvl7pPr>
            <a:lvl8pPr marL="3429000" indent="-228600" algn="l" rtl="0" eaLnBrk="1" fontAlgn="base" hangingPunct="1">
              <a:spcBef>
                <a:spcPct val="20000"/>
              </a:spcBef>
              <a:spcAft>
                <a:spcPct val="0"/>
              </a:spcAft>
              <a:buClr>
                <a:schemeClr val="accent1"/>
              </a:buClr>
              <a:buFont typeface="Wingdings" pitchFamily="2" charset="2"/>
              <a:buChar char="§"/>
              <a:defRPr sz="1800" b="1">
                <a:solidFill>
                  <a:schemeClr val="tx1"/>
                </a:solidFill>
                <a:latin typeface="+mn-lt"/>
              </a:defRPr>
            </a:lvl8pPr>
            <a:lvl9pPr marL="3886200" indent="-228600" algn="l" rtl="0" eaLnBrk="1" fontAlgn="base" hangingPunct="1">
              <a:spcBef>
                <a:spcPct val="20000"/>
              </a:spcBef>
              <a:spcAft>
                <a:spcPct val="0"/>
              </a:spcAft>
              <a:buClr>
                <a:schemeClr val="accent1"/>
              </a:buClr>
              <a:buFont typeface="Wingdings" pitchFamily="2" charset="2"/>
              <a:buChar char="§"/>
              <a:defRPr sz="1800" b="1">
                <a:solidFill>
                  <a:schemeClr val="tx1"/>
                </a:solidFill>
                <a:latin typeface="+mn-lt"/>
              </a:defRPr>
            </a:lvl9pPr>
          </a:lstStyle>
          <a:p>
            <a:pPr marL="0" indent="0">
              <a:buNone/>
              <a:defRPr/>
            </a:pPr>
            <a:r>
              <a:rPr lang="en-US" sz="2000" kern="0" dirty="0" smtClean="0">
                <a:latin typeface="Gill Sans MT" panose="020B0502020104020203" pitchFamily="34" charset="0"/>
              </a:rPr>
              <a:t>The </a:t>
            </a:r>
            <a:r>
              <a:rPr lang="en-US" sz="2000" kern="0" dirty="0">
                <a:latin typeface="Gill Sans MT" panose="020B0502020104020203" pitchFamily="34" charset="0"/>
              </a:rPr>
              <a:t>North American Terrestrial Reference Frame of 2022 </a:t>
            </a:r>
          </a:p>
          <a:p>
            <a:pPr marL="0" indent="0">
              <a:buNone/>
              <a:defRPr/>
            </a:pPr>
            <a:r>
              <a:rPr lang="en-US" sz="2000" kern="0" dirty="0">
                <a:latin typeface="Gill Sans MT" panose="020B0502020104020203" pitchFamily="34" charset="0"/>
              </a:rPr>
              <a:t>	(NATRF2022)</a:t>
            </a:r>
          </a:p>
          <a:p>
            <a:pPr marL="0" indent="0">
              <a:buNone/>
              <a:defRPr/>
            </a:pPr>
            <a:endParaRPr lang="en-US" sz="2000" kern="0" dirty="0">
              <a:latin typeface="Gill Sans MT" panose="020B0502020104020203" pitchFamily="34" charset="0"/>
            </a:endParaRPr>
          </a:p>
          <a:p>
            <a:pPr marL="0" indent="0">
              <a:buNone/>
              <a:defRPr/>
            </a:pPr>
            <a:r>
              <a:rPr lang="en-US" sz="2000" kern="0" dirty="0">
                <a:latin typeface="Gill Sans MT" panose="020B0502020104020203" pitchFamily="34" charset="0"/>
              </a:rPr>
              <a:t>The Caribbean Terrestrial Reference Frame of 2022 </a:t>
            </a:r>
          </a:p>
          <a:p>
            <a:pPr marL="0" indent="0">
              <a:buNone/>
              <a:defRPr/>
            </a:pPr>
            <a:r>
              <a:rPr lang="en-US" sz="2000" kern="0" dirty="0">
                <a:latin typeface="Gill Sans MT" panose="020B0502020104020203" pitchFamily="34" charset="0"/>
              </a:rPr>
              <a:t>	(CATRF2022)</a:t>
            </a:r>
          </a:p>
          <a:p>
            <a:pPr marL="0" indent="0">
              <a:buNone/>
              <a:defRPr/>
            </a:pPr>
            <a:endParaRPr lang="en-US" sz="2000" kern="0" dirty="0">
              <a:latin typeface="Gill Sans MT" panose="020B0502020104020203" pitchFamily="34" charset="0"/>
            </a:endParaRPr>
          </a:p>
          <a:p>
            <a:pPr marL="0" indent="0">
              <a:buNone/>
              <a:defRPr/>
            </a:pPr>
            <a:r>
              <a:rPr lang="en-US" sz="2000" kern="0" dirty="0">
                <a:latin typeface="Gill Sans MT" panose="020B0502020104020203" pitchFamily="34" charset="0"/>
              </a:rPr>
              <a:t>The Pacific Terrestrial Reference Frame of 2022 </a:t>
            </a:r>
          </a:p>
          <a:p>
            <a:pPr marL="0" indent="0">
              <a:buNone/>
              <a:defRPr/>
            </a:pPr>
            <a:r>
              <a:rPr lang="en-US" sz="2000" kern="0" dirty="0">
                <a:latin typeface="Gill Sans MT" panose="020B0502020104020203" pitchFamily="34" charset="0"/>
              </a:rPr>
              <a:t>	(PATRF2022)</a:t>
            </a:r>
          </a:p>
          <a:p>
            <a:pPr marL="0" indent="0">
              <a:buNone/>
              <a:defRPr/>
            </a:pPr>
            <a:endParaRPr lang="en-US" sz="2000" kern="0" dirty="0">
              <a:latin typeface="Gill Sans MT" panose="020B0502020104020203" pitchFamily="34" charset="0"/>
            </a:endParaRPr>
          </a:p>
          <a:p>
            <a:pPr marL="0" indent="0">
              <a:buNone/>
              <a:defRPr/>
            </a:pPr>
            <a:r>
              <a:rPr lang="en-US" sz="2000" kern="0" dirty="0">
                <a:latin typeface="Gill Sans MT" panose="020B0502020104020203" pitchFamily="34" charset="0"/>
              </a:rPr>
              <a:t>The Mariana Terrestrial Reference Frame of 2022 </a:t>
            </a:r>
          </a:p>
          <a:p>
            <a:pPr marL="0" indent="0">
              <a:buNone/>
              <a:defRPr/>
            </a:pPr>
            <a:r>
              <a:rPr lang="en-US" sz="2000" kern="0" dirty="0">
                <a:latin typeface="Gill Sans MT" panose="020B0502020104020203" pitchFamily="34" charset="0"/>
              </a:rPr>
              <a:t>	(MATRF2022</a:t>
            </a:r>
            <a:r>
              <a:rPr lang="en-US" kern="0" dirty="0">
                <a:latin typeface="Gill Sans MT" panose="020B0502020104020203" pitchFamily="34" charset="0"/>
              </a:rPr>
              <a:t>)</a:t>
            </a:r>
          </a:p>
          <a:p>
            <a:pPr lvl="1">
              <a:defRPr/>
            </a:pPr>
            <a:endParaRPr lang="en-US" sz="2400" kern="0" dirty="0"/>
          </a:p>
          <a:p>
            <a:pPr marL="0" indent="0">
              <a:buNone/>
              <a:defRPr/>
            </a:pPr>
            <a:endParaRPr lang="en-US" b="1" kern="0" dirty="0">
              <a:solidFill>
                <a:srgbClr val="FF0000"/>
              </a:solidFill>
            </a:endParaRPr>
          </a:p>
        </p:txBody>
      </p:sp>
      <p:sp>
        <p:nvSpPr>
          <p:cNvPr id="2" name="Date Placeholder 1"/>
          <p:cNvSpPr>
            <a:spLocks noGrp="1"/>
          </p:cNvSpPr>
          <p:nvPr>
            <p:ph type="dt" sz="half" idx="10"/>
          </p:nvPr>
        </p:nvSpPr>
        <p:spPr/>
        <p:txBody>
          <a:bodyPr/>
          <a:lstStyle/>
          <a:p>
            <a:pPr>
              <a:defRPr/>
            </a:pPr>
            <a:r>
              <a:rPr lang="en-US" altLang="en-US" smtClean="0"/>
              <a:t>June 13, 2019</a:t>
            </a:r>
            <a:endParaRPr lang="en-US" altLang="en-US" dirty="0"/>
          </a:p>
        </p:txBody>
      </p:sp>
      <p:sp>
        <p:nvSpPr>
          <p:cNvPr id="3" name="Footer Placeholder 2"/>
          <p:cNvSpPr>
            <a:spLocks noGrp="1"/>
          </p:cNvSpPr>
          <p:nvPr>
            <p:ph type="ftr" sz="quarter" idx="11"/>
          </p:nvPr>
        </p:nvSpPr>
        <p:spPr/>
        <p:txBody>
          <a:bodyPr/>
          <a:lstStyle/>
          <a:p>
            <a:pPr>
              <a:defRPr/>
            </a:pPr>
            <a:r>
              <a:rPr lang="en-US" smtClean="0"/>
              <a:t>HxGN LIVE 2019</a:t>
            </a:r>
            <a:endParaRPr lang="en-US"/>
          </a:p>
        </p:txBody>
      </p:sp>
      <p:sp>
        <p:nvSpPr>
          <p:cNvPr id="5" name="Slide Number Placeholder 4"/>
          <p:cNvSpPr>
            <a:spLocks noGrp="1"/>
          </p:cNvSpPr>
          <p:nvPr>
            <p:ph type="sldNum" sz="quarter" idx="12"/>
          </p:nvPr>
        </p:nvSpPr>
        <p:spPr/>
        <p:txBody>
          <a:bodyPr/>
          <a:lstStyle/>
          <a:p>
            <a:pPr>
              <a:defRPr/>
            </a:pPr>
            <a:fld id="{5A837433-97E9-4D94-B898-19FA6F4A2CA7}" type="slidenum">
              <a:rPr lang="en-US" smtClean="0"/>
              <a:pPr>
                <a:defRPr/>
              </a:pPr>
              <a:t>12</a:t>
            </a:fld>
            <a:endParaRPr lang="en-US"/>
          </a:p>
        </p:txBody>
      </p:sp>
      <p:sp>
        <p:nvSpPr>
          <p:cNvPr id="8" name="TextBox 7"/>
          <p:cNvSpPr txBox="1"/>
          <p:nvPr/>
        </p:nvSpPr>
        <p:spPr>
          <a:xfrm>
            <a:off x="2822447" y="1446869"/>
            <a:ext cx="2204321" cy="646331"/>
          </a:xfrm>
          <a:prstGeom prst="rect">
            <a:avLst/>
          </a:prstGeom>
          <a:noFill/>
          <a:ln>
            <a:solidFill>
              <a:schemeClr val="tx1"/>
            </a:solidFill>
          </a:ln>
        </p:spPr>
        <p:txBody>
          <a:bodyPr wrap="none" rtlCol="0">
            <a:spAutoFit/>
          </a:bodyPr>
          <a:lstStyle/>
          <a:p>
            <a:r>
              <a:rPr lang="en-US" dirty="0" smtClean="0"/>
              <a:t>Rotation of the </a:t>
            </a:r>
          </a:p>
          <a:p>
            <a:r>
              <a:rPr lang="en-US" dirty="0" smtClean="0"/>
              <a:t>North American Plate</a:t>
            </a:r>
          </a:p>
        </p:txBody>
      </p:sp>
      <p:sp>
        <p:nvSpPr>
          <p:cNvPr id="14" name="TextBox 13"/>
          <p:cNvSpPr txBox="1"/>
          <p:nvPr/>
        </p:nvSpPr>
        <p:spPr>
          <a:xfrm>
            <a:off x="2822447" y="2579271"/>
            <a:ext cx="1666034" cy="646331"/>
          </a:xfrm>
          <a:prstGeom prst="rect">
            <a:avLst/>
          </a:prstGeom>
          <a:noFill/>
          <a:ln>
            <a:solidFill>
              <a:schemeClr val="tx1"/>
            </a:solidFill>
          </a:ln>
        </p:spPr>
        <p:txBody>
          <a:bodyPr wrap="none" rtlCol="0">
            <a:spAutoFit/>
          </a:bodyPr>
          <a:lstStyle/>
          <a:p>
            <a:r>
              <a:rPr lang="en-US" dirty="0" smtClean="0"/>
              <a:t>Rotation of the </a:t>
            </a:r>
          </a:p>
          <a:p>
            <a:r>
              <a:rPr lang="en-US" dirty="0" smtClean="0"/>
              <a:t>Caribbean Plate</a:t>
            </a:r>
          </a:p>
        </p:txBody>
      </p:sp>
      <p:sp>
        <p:nvSpPr>
          <p:cNvPr id="15" name="TextBox 14"/>
          <p:cNvSpPr txBox="1"/>
          <p:nvPr/>
        </p:nvSpPr>
        <p:spPr>
          <a:xfrm>
            <a:off x="2822447" y="3725511"/>
            <a:ext cx="1666034" cy="646331"/>
          </a:xfrm>
          <a:prstGeom prst="rect">
            <a:avLst/>
          </a:prstGeom>
          <a:noFill/>
          <a:ln>
            <a:solidFill>
              <a:schemeClr val="tx1"/>
            </a:solidFill>
          </a:ln>
        </p:spPr>
        <p:txBody>
          <a:bodyPr wrap="none" rtlCol="0">
            <a:spAutoFit/>
          </a:bodyPr>
          <a:lstStyle/>
          <a:p>
            <a:r>
              <a:rPr lang="en-US" dirty="0" smtClean="0"/>
              <a:t>Rotation of the </a:t>
            </a:r>
          </a:p>
          <a:p>
            <a:r>
              <a:rPr lang="en-US" dirty="0" smtClean="0"/>
              <a:t>Pacific Plate</a:t>
            </a:r>
          </a:p>
        </p:txBody>
      </p:sp>
      <p:sp>
        <p:nvSpPr>
          <p:cNvPr id="16" name="TextBox 15"/>
          <p:cNvSpPr txBox="1"/>
          <p:nvPr/>
        </p:nvSpPr>
        <p:spPr>
          <a:xfrm>
            <a:off x="2822447" y="4856928"/>
            <a:ext cx="1666034" cy="646331"/>
          </a:xfrm>
          <a:prstGeom prst="rect">
            <a:avLst/>
          </a:prstGeom>
          <a:noFill/>
          <a:ln>
            <a:solidFill>
              <a:schemeClr val="tx1"/>
            </a:solidFill>
          </a:ln>
        </p:spPr>
        <p:txBody>
          <a:bodyPr wrap="none" rtlCol="0">
            <a:spAutoFit/>
          </a:bodyPr>
          <a:lstStyle/>
          <a:p>
            <a:r>
              <a:rPr lang="en-US" dirty="0" smtClean="0"/>
              <a:t>Rotation of the </a:t>
            </a:r>
          </a:p>
          <a:p>
            <a:r>
              <a:rPr lang="en-US" dirty="0" smtClean="0"/>
              <a:t>Mariana Plate</a:t>
            </a:r>
          </a:p>
        </p:txBody>
      </p:sp>
      <p:sp>
        <p:nvSpPr>
          <p:cNvPr id="18" name="Content Placeholder 2"/>
          <p:cNvSpPr txBox="1">
            <a:spLocks/>
          </p:cNvSpPr>
          <p:nvPr/>
        </p:nvSpPr>
        <p:spPr bwMode="gray">
          <a:xfrm>
            <a:off x="333639" y="3225602"/>
            <a:ext cx="1456660" cy="443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ormAutofit fontScale="85000" lnSpcReduction="20000"/>
          </a:bodyPr>
          <a:lstStyle>
            <a:lvl1pPr marL="342900" indent="-342900" algn="l" rtl="0" eaLnBrk="1" fontAlgn="base" hangingPunct="1">
              <a:spcBef>
                <a:spcPct val="20000"/>
              </a:spcBef>
              <a:spcAft>
                <a:spcPct val="0"/>
              </a:spcAft>
              <a:buClr>
                <a:schemeClr val="accent1"/>
              </a:buClr>
              <a:buFont typeface="Wingdings" pitchFamily="2" charset="2"/>
              <a:buChar char="§"/>
              <a:defRPr sz="2400" b="0">
                <a:solidFill>
                  <a:schemeClr val="tx1"/>
                </a:solidFill>
                <a:latin typeface="Calibri"/>
                <a:ea typeface="+mn-ea"/>
                <a:cs typeface="Calibri"/>
              </a:defRPr>
            </a:lvl1pPr>
            <a:lvl2pPr marL="742950" indent="-285750" algn="l" rtl="0" eaLnBrk="1" fontAlgn="base" hangingPunct="1">
              <a:spcBef>
                <a:spcPct val="20000"/>
              </a:spcBef>
              <a:spcAft>
                <a:spcPct val="0"/>
              </a:spcAft>
              <a:buClr>
                <a:schemeClr val="accent1"/>
              </a:buClr>
              <a:buChar char="–"/>
              <a:defRPr sz="2000" b="0">
                <a:solidFill>
                  <a:schemeClr val="tx1"/>
                </a:solidFill>
                <a:latin typeface="Calibri"/>
                <a:cs typeface="Calibri"/>
              </a:defRPr>
            </a:lvl2pPr>
            <a:lvl3pPr marL="1143000" indent="-228600" algn="l" rtl="0" eaLnBrk="1" fontAlgn="base" hangingPunct="1">
              <a:spcBef>
                <a:spcPct val="20000"/>
              </a:spcBef>
              <a:spcAft>
                <a:spcPct val="0"/>
              </a:spcAft>
              <a:buClr>
                <a:schemeClr val="accent1"/>
              </a:buClr>
              <a:buFont typeface="Wingdings" pitchFamily="2" charset="2"/>
              <a:buChar char="§"/>
              <a:defRPr sz="1800" b="0">
                <a:solidFill>
                  <a:schemeClr val="tx1"/>
                </a:solidFill>
                <a:latin typeface="Calibri"/>
                <a:cs typeface="Calibri"/>
              </a:defRPr>
            </a:lvl3pPr>
            <a:lvl4pPr marL="1600200" indent="-228600" algn="l" rtl="0" eaLnBrk="1" fontAlgn="base" hangingPunct="1">
              <a:spcBef>
                <a:spcPct val="20000"/>
              </a:spcBef>
              <a:spcAft>
                <a:spcPct val="0"/>
              </a:spcAft>
              <a:buClr>
                <a:schemeClr val="accent1"/>
              </a:buClr>
              <a:buFont typeface="Wingdings" pitchFamily="2" charset="2"/>
              <a:buChar char="§"/>
              <a:defRPr sz="1800" b="0">
                <a:solidFill>
                  <a:schemeClr val="tx1"/>
                </a:solidFill>
                <a:latin typeface="Calibri"/>
                <a:cs typeface="Calibri"/>
              </a:defRPr>
            </a:lvl4pPr>
            <a:lvl5pPr marL="2057400" indent="-228600" algn="l" rtl="0" eaLnBrk="1" fontAlgn="base" hangingPunct="1">
              <a:spcBef>
                <a:spcPct val="20000"/>
              </a:spcBef>
              <a:spcAft>
                <a:spcPct val="0"/>
              </a:spcAft>
              <a:buClr>
                <a:schemeClr val="accent1"/>
              </a:buClr>
              <a:buFont typeface="Wingdings" pitchFamily="2" charset="2"/>
              <a:buChar char="§"/>
              <a:defRPr sz="1800" b="0">
                <a:solidFill>
                  <a:schemeClr val="tx1"/>
                </a:solidFill>
                <a:latin typeface="Calibri"/>
                <a:cs typeface="Calibri"/>
              </a:defRPr>
            </a:lvl5pPr>
            <a:lvl6pPr marL="2514600" indent="-228600" algn="l" rtl="0" eaLnBrk="1" fontAlgn="base" hangingPunct="1">
              <a:spcBef>
                <a:spcPct val="20000"/>
              </a:spcBef>
              <a:spcAft>
                <a:spcPct val="0"/>
              </a:spcAft>
              <a:buClr>
                <a:schemeClr val="accent1"/>
              </a:buClr>
              <a:buFont typeface="Wingdings" pitchFamily="2" charset="2"/>
              <a:buChar char="§"/>
              <a:defRPr sz="1800" b="1">
                <a:solidFill>
                  <a:schemeClr val="tx1"/>
                </a:solidFill>
                <a:latin typeface="+mn-lt"/>
              </a:defRPr>
            </a:lvl6pPr>
            <a:lvl7pPr marL="2971800" indent="-228600" algn="l" rtl="0" eaLnBrk="1" fontAlgn="base" hangingPunct="1">
              <a:spcBef>
                <a:spcPct val="20000"/>
              </a:spcBef>
              <a:spcAft>
                <a:spcPct val="0"/>
              </a:spcAft>
              <a:buClr>
                <a:schemeClr val="accent1"/>
              </a:buClr>
              <a:buFont typeface="Wingdings" pitchFamily="2" charset="2"/>
              <a:buChar char="§"/>
              <a:defRPr sz="1800" b="1">
                <a:solidFill>
                  <a:schemeClr val="tx1"/>
                </a:solidFill>
                <a:latin typeface="+mn-lt"/>
              </a:defRPr>
            </a:lvl7pPr>
            <a:lvl8pPr marL="3429000" indent="-228600" algn="l" rtl="0" eaLnBrk="1" fontAlgn="base" hangingPunct="1">
              <a:spcBef>
                <a:spcPct val="20000"/>
              </a:spcBef>
              <a:spcAft>
                <a:spcPct val="0"/>
              </a:spcAft>
              <a:buClr>
                <a:schemeClr val="accent1"/>
              </a:buClr>
              <a:buFont typeface="Wingdings" pitchFamily="2" charset="2"/>
              <a:buChar char="§"/>
              <a:defRPr sz="1800" b="1">
                <a:solidFill>
                  <a:schemeClr val="tx1"/>
                </a:solidFill>
                <a:latin typeface="+mn-lt"/>
              </a:defRPr>
            </a:lvl8pPr>
            <a:lvl9pPr marL="3886200" indent="-228600" algn="l" rtl="0" eaLnBrk="1" fontAlgn="base" hangingPunct="1">
              <a:spcBef>
                <a:spcPct val="20000"/>
              </a:spcBef>
              <a:spcAft>
                <a:spcPct val="0"/>
              </a:spcAft>
              <a:buClr>
                <a:schemeClr val="accent1"/>
              </a:buClr>
              <a:buFont typeface="Wingdings" pitchFamily="2" charset="2"/>
              <a:buChar char="§"/>
              <a:defRPr sz="1800" b="1">
                <a:solidFill>
                  <a:schemeClr val="tx1"/>
                </a:solidFill>
                <a:latin typeface="+mn-lt"/>
              </a:defRPr>
            </a:lvl9pPr>
          </a:lstStyle>
          <a:p>
            <a:pPr marL="0" indent="0">
              <a:lnSpc>
                <a:spcPct val="120000"/>
              </a:lnSpc>
              <a:spcBef>
                <a:spcPts val="0"/>
              </a:spcBef>
              <a:buNone/>
              <a:defRPr/>
            </a:pPr>
            <a:r>
              <a:rPr lang="en-US" sz="3400" kern="0" dirty="0" smtClean="0">
                <a:latin typeface="Gill Sans MT" panose="020B0502020104020203" pitchFamily="34" charset="0"/>
              </a:rPr>
              <a:t>ITRF2014</a:t>
            </a:r>
            <a:endParaRPr lang="en-US" sz="3400" kern="0" dirty="0">
              <a:latin typeface="Gill Sans MT" panose="020B0502020104020203" pitchFamily="34" charset="0"/>
            </a:endParaRPr>
          </a:p>
        </p:txBody>
      </p:sp>
      <p:sp>
        <p:nvSpPr>
          <p:cNvPr id="7" name="Rounded Rectangle 6"/>
          <p:cNvSpPr/>
          <p:nvPr/>
        </p:nvSpPr>
        <p:spPr>
          <a:xfrm>
            <a:off x="2518628" y="1213831"/>
            <a:ext cx="2739172" cy="4745254"/>
          </a:xfrm>
          <a:prstGeom prst="roundRect">
            <a:avLst/>
          </a:prstGeom>
          <a:noFill/>
          <a:ln w="63500">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3204155" y="5912438"/>
            <a:ext cx="1284326" cy="461665"/>
          </a:xfrm>
          <a:prstGeom prst="rect">
            <a:avLst/>
          </a:prstGeom>
          <a:noFill/>
        </p:spPr>
        <p:txBody>
          <a:bodyPr wrap="none" rtlCol="0">
            <a:spAutoFit/>
          </a:bodyPr>
          <a:lstStyle/>
          <a:p>
            <a:r>
              <a:rPr lang="en-US" sz="2400" b="1" dirty="0" smtClean="0">
                <a:solidFill>
                  <a:srgbClr val="7030A0"/>
                </a:solidFill>
              </a:rPr>
              <a:t>EPP2022</a:t>
            </a:r>
            <a:endParaRPr lang="en-US" sz="2400" b="1" dirty="0">
              <a:solidFill>
                <a:srgbClr val="7030A0"/>
              </a:solidFill>
            </a:endParaRPr>
          </a:p>
        </p:txBody>
      </p:sp>
      <p:cxnSp>
        <p:nvCxnSpPr>
          <p:cNvPr id="11" name="Elbow Connector 10"/>
          <p:cNvCxnSpPr>
            <a:stCxn id="18" idx="0"/>
            <a:endCxn id="8" idx="1"/>
          </p:cNvCxnSpPr>
          <p:nvPr/>
        </p:nvCxnSpPr>
        <p:spPr>
          <a:xfrm rot="5400000" flipH="1" flipV="1">
            <a:off x="1214425" y="1617580"/>
            <a:ext cx="1455567" cy="1760478"/>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2" name="Elbow Connector 21"/>
          <p:cNvCxnSpPr>
            <a:endCxn id="14" idx="1"/>
          </p:cNvCxnSpPr>
          <p:nvPr/>
        </p:nvCxnSpPr>
        <p:spPr>
          <a:xfrm flipV="1">
            <a:off x="1884307" y="2902437"/>
            <a:ext cx="938140" cy="443914"/>
          </a:xfrm>
          <a:prstGeom prst="bent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6" name="Elbow Connector 25"/>
          <p:cNvCxnSpPr>
            <a:stCxn id="18" idx="2"/>
            <a:endCxn id="16" idx="1"/>
          </p:cNvCxnSpPr>
          <p:nvPr/>
        </p:nvCxnSpPr>
        <p:spPr>
          <a:xfrm rot="16200000" flipH="1">
            <a:off x="1186920" y="3544566"/>
            <a:ext cx="1510577" cy="1760478"/>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6" name="Elbow Connector 35"/>
          <p:cNvCxnSpPr>
            <a:endCxn id="15" idx="1"/>
          </p:cNvCxnSpPr>
          <p:nvPr/>
        </p:nvCxnSpPr>
        <p:spPr>
          <a:xfrm>
            <a:off x="1884307" y="3498751"/>
            <a:ext cx="938140" cy="549926"/>
          </a:xfrm>
          <a:prstGeom prst="bent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3559" name="Straight Arrow Connector 23558"/>
          <p:cNvCxnSpPr>
            <a:stCxn id="8" idx="3"/>
          </p:cNvCxnSpPr>
          <p:nvPr/>
        </p:nvCxnSpPr>
        <p:spPr>
          <a:xfrm>
            <a:off x="5026768" y="1770035"/>
            <a:ext cx="746624"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a:stCxn id="14" idx="3"/>
          </p:cNvCxnSpPr>
          <p:nvPr/>
        </p:nvCxnSpPr>
        <p:spPr>
          <a:xfrm flipV="1">
            <a:off x="4488481" y="2894442"/>
            <a:ext cx="1284911" cy="799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a:stCxn id="15" idx="3"/>
          </p:cNvCxnSpPr>
          <p:nvPr/>
        </p:nvCxnSpPr>
        <p:spPr>
          <a:xfrm flipV="1">
            <a:off x="4488481" y="4045437"/>
            <a:ext cx="1284911" cy="324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p:nvPr/>
        </p:nvCxnSpPr>
        <p:spPr>
          <a:xfrm flipV="1">
            <a:off x="4474875" y="5180094"/>
            <a:ext cx="1284911" cy="324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5" name="TextBox 54"/>
          <p:cNvSpPr txBox="1"/>
          <p:nvPr/>
        </p:nvSpPr>
        <p:spPr>
          <a:xfrm>
            <a:off x="5098081" y="5826660"/>
            <a:ext cx="3432927" cy="584775"/>
          </a:xfrm>
          <a:prstGeom prst="rect">
            <a:avLst/>
          </a:prstGeom>
          <a:noFill/>
        </p:spPr>
        <p:txBody>
          <a:bodyPr wrap="none" rtlCol="0">
            <a:spAutoFit/>
          </a:bodyPr>
          <a:lstStyle/>
          <a:p>
            <a:r>
              <a:rPr lang="en-US" sz="1600" b="1" dirty="0" smtClean="0">
                <a:solidFill>
                  <a:srgbClr val="7030A0"/>
                </a:solidFill>
              </a:rPr>
              <a:t>EPP for “Euler Pole Parameters”</a:t>
            </a:r>
          </a:p>
          <a:p>
            <a:r>
              <a:rPr lang="en-US" sz="1600" b="1" dirty="0" smtClean="0">
                <a:solidFill>
                  <a:srgbClr val="7030A0"/>
                </a:solidFill>
              </a:rPr>
              <a:t>(a way of describing a plate’s rotation)</a:t>
            </a:r>
            <a:endParaRPr lang="en-US" sz="1600" b="1" dirty="0">
              <a:solidFill>
                <a:srgbClr val="7030A0"/>
              </a:solidFill>
            </a:endParaRPr>
          </a:p>
        </p:txBody>
      </p:sp>
    </p:spTree>
    <p:extLst>
      <p:ext uri="{BB962C8B-B14F-4D97-AF65-F5344CB8AC3E}">
        <p14:creationId xmlns:p14="http://schemas.microsoft.com/office/powerpoint/2010/main" val="1078799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55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xEl>
                                              <p:pRg st="3" end="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
                                            <p:txEl>
                                              <p:pRg st="4" end="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3">
                                            <p:txEl>
                                              <p:pRg st="6" end="6"/>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3">
                                            <p:txEl>
                                              <p:pRg st="7" end="7"/>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3">
                                            <p:txEl>
                                              <p:pRg st="9" end="9"/>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3">
                                            <p:txEl>
                                              <p:pRg st="10" end="10"/>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5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7"/>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animBg="1"/>
      <p:bldP spid="15" grpId="0" animBg="1"/>
      <p:bldP spid="16" grpId="0" animBg="1"/>
      <p:bldP spid="7" grpId="0" animBg="1"/>
      <p:bldP spid="9" grpId="0"/>
      <p:bldP spid="5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584205"/>
            <a:ext cx="8229600" cy="1143000"/>
          </a:xfrm>
        </p:spPr>
        <p:txBody>
          <a:bodyPr/>
          <a:lstStyle/>
          <a:p>
            <a:r>
              <a:rPr lang="en-US" dirty="0" smtClean="0"/>
              <a:t>Shift and Drift</a:t>
            </a:r>
            <a:endParaRPr lang="en-US" dirty="0"/>
          </a:p>
        </p:txBody>
      </p:sp>
      <p:sp>
        <p:nvSpPr>
          <p:cNvPr id="4" name="Date Placeholder 3"/>
          <p:cNvSpPr>
            <a:spLocks noGrp="1"/>
          </p:cNvSpPr>
          <p:nvPr>
            <p:ph type="dt" sz="half" idx="10"/>
          </p:nvPr>
        </p:nvSpPr>
        <p:spPr/>
        <p:txBody>
          <a:bodyPr/>
          <a:lstStyle/>
          <a:p>
            <a:pPr>
              <a:defRPr/>
            </a:pPr>
            <a:r>
              <a:rPr lang="en-US" smtClean="0">
                <a:latin typeface="Calibri"/>
              </a:rPr>
              <a:t>June 13, 2019</a:t>
            </a:r>
            <a:endParaRPr lang="en-US">
              <a:latin typeface="Calibri"/>
            </a:endParaRPr>
          </a:p>
        </p:txBody>
      </p:sp>
      <p:sp>
        <p:nvSpPr>
          <p:cNvPr id="5" name="Footer Placeholder 4"/>
          <p:cNvSpPr>
            <a:spLocks noGrp="1"/>
          </p:cNvSpPr>
          <p:nvPr>
            <p:ph type="ftr" sz="quarter" idx="11"/>
          </p:nvPr>
        </p:nvSpPr>
        <p:spPr/>
        <p:txBody>
          <a:bodyPr/>
          <a:lstStyle/>
          <a:p>
            <a:pPr>
              <a:defRPr/>
            </a:pPr>
            <a:r>
              <a:rPr lang="en-US" smtClean="0">
                <a:latin typeface="Calibri"/>
              </a:rPr>
              <a:t>HxGN LIVE 2019</a:t>
            </a:r>
            <a:endParaRPr lang="en-US">
              <a:latin typeface="Calibri"/>
            </a:endParaRPr>
          </a:p>
        </p:txBody>
      </p:sp>
      <p:sp>
        <p:nvSpPr>
          <p:cNvPr id="6" name="Slide Number Placeholder 5"/>
          <p:cNvSpPr>
            <a:spLocks noGrp="1"/>
          </p:cNvSpPr>
          <p:nvPr>
            <p:ph type="sldNum" sz="quarter" idx="12"/>
          </p:nvPr>
        </p:nvSpPr>
        <p:spPr/>
        <p:txBody>
          <a:bodyPr/>
          <a:lstStyle/>
          <a:p>
            <a:pPr>
              <a:defRPr/>
            </a:pPr>
            <a:fld id="{EB6791C4-DF4E-4C17-A41C-B2BEB15390BD}" type="slidenum">
              <a:rPr lang="en-US">
                <a:latin typeface="Calibri"/>
              </a:rPr>
              <a:pPr>
                <a:defRPr/>
              </a:pPr>
              <a:t>13</a:t>
            </a:fld>
            <a:endParaRPr lang="en-US">
              <a:latin typeface="Calibri"/>
            </a:endParaRPr>
          </a:p>
        </p:txBody>
      </p:sp>
    </p:spTree>
    <p:extLst>
      <p:ext uri="{BB962C8B-B14F-4D97-AF65-F5344CB8AC3E}">
        <p14:creationId xmlns:p14="http://schemas.microsoft.com/office/powerpoint/2010/main" val="19081506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Shift</a:t>
            </a:r>
            <a:endParaRPr lang="en-US" dirty="0"/>
          </a:p>
        </p:txBody>
      </p:sp>
      <p:sp>
        <p:nvSpPr>
          <p:cNvPr id="3" name="Content Placeholder 2"/>
          <p:cNvSpPr>
            <a:spLocks noGrp="1"/>
          </p:cNvSpPr>
          <p:nvPr>
            <p:ph idx="1"/>
          </p:nvPr>
        </p:nvSpPr>
        <p:spPr>
          <a:xfrm>
            <a:off x="609600" y="1600203"/>
            <a:ext cx="10972800" cy="4756150"/>
          </a:xfrm>
        </p:spPr>
        <p:txBody>
          <a:bodyPr/>
          <a:lstStyle/>
          <a:p>
            <a:r>
              <a:rPr lang="en-US" u="sng" dirty="0" smtClean="0"/>
              <a:t>One of the two </a:t>
            </a:r>
            <a:r>
              <a:rPr lang="en-US" dirty="0" smtClean="0"/>
              <a:t>major changes you’ll see in 2022 is a </a:t>
            </a:r>
            <a:r>
              <a:rPr lang="en-US" b="1" i="1" u="sng" dirty="0" smtClean="0">
                <a:solidFill>
                  <a:srgbClr val="FF0000"/>
                </a:solidFill>
              </a:rPr>
              <a:t>shift</a:t>
            </a:r>
            <a:r>
              <a:rPr lang="en-US" dirty="0" smtClean="0"/>
              <a:t> in coordinates</a:t>
            </a:r>
          </a:p>
          <a:p>
            <a:pPr lvl="1"/>
            <a:r>
              <a:rPr lang="en-US" u="sng" dirty="0" smtClean="0"/>
              <a:t>Latitude</a:t>
            </a:r>
            <a:r>
              <a:rPr lang="en-US" dirty="0" smtClean="0"/>
              <a:t>, </a:t>
            </a:r>
            <a:r>
              <a:rPr lang="en-US" u="sng" dirty="0" smtClean="0"/>
              <a:t>Longitude</a:t>
            </a:r>
            <a:r>
              <a:rPr lang="en-US" dirty="0" smtClean="0"/>
              <a:t>, </a:t>
            </a:r>
            <a:r>
              <a:rPr lang="en-US" u="sng" dirty="0" smtClean="0"/>
              <a:t>Ellipsoid Height</a:t>
            </a:r>
            <a:r>
              <a:rPr lang="en-US" dirty="0" smtClean="0"/>
              <a:t>:  -2 to +4 meters</a:t>
            </a:r>
          </a:p>
          <a:p>
            <a:pPr lvl="2"/>
            <a:r>
              <a:rPr lang="en-US" dirty="0" smtClean="0"/>
              <a:t>Non-</a:t>
            </a:r>
            <a:r>
              <a:rPr lang="en-US" dirty="0" err="1" smtClean="0"/>
              <a:t>geocentricity</a:t>
            </a:r>
            <a:r>
              <a:rPr lang="en-US" dirty="0" smtClean="0"/>
              <a:t> of NAD 83</a:t>
            </a:r>
          </a:p>
          <a:p>
            <a:pPr lvl="1"/>
            <a:r>
              <a:rPr lang="en-US" u="sng" dirty="0" smtClean="0"/>
              <a:t>Orthometric Height</a:t>
            </a:r>
            <a:r>
              <a:rPr lang="en-US" dirty="0" smtClean="0"/>
              <a:t>:  -0.5 to +2.0 meters</a:t>
            </a:r>
          </a:p>
          <a:p>
            <a:pPr lvl="2"/>
            <a:r>
              <a:rPr lang="en-US" dirty="0" smtClean="0"/>
              <a:t>Bias and tilt in NAVD 88</a:t>
            </a:r>
          </a:p>
          <a:p>
            <a:pPr lvl="1"/>
            <a:r>
              <a:rPr lang="en-US" dirty="0" smtClean="0"/>
              <a:t>Other shifts will occur in non-CONUS, non-Alaska regions of the USA</a:t>
            </a:r>
          </a:p>
          <a:p>
            <a:pPr lvl="1"/>
            <a:r>
              <a:rPr lang="en-US" dirty="0" smtClean="0"/>
              <a:t>There will be outliers!  </a:t>
            </a:r>
          </a:p>
          <a:p>
            <a:pPr lvl="2"/>
            <a:r>
              <a:rPr lang="en-US" dirty="0" smtClean="0"/>
              <a:t>“Old” </a:t>
            </a:r>
            <a:r>
              <a:rPr lang="en-US" dirty="0" err="1" smtClean="0"/>
              <a:t>unsurveyed</a:t>
            </a:r>
            <a:r>
              <a:rPr lang="en-US" dirty="0" smtClean="0"/>
              <a:t> points might be off by meters if they’ve moved!</a:t>
            </a:r>
            <a:endParaRPr lang="en-US" dirty="0"/>
          </a:p>
        </p:txBody>
      </p:sp>
      <p:sp>
        <p:nvSpPr>
          <p:cNvPr id="4" name="Date Placeholder 3"/>
          <p:cNvSpPr>
            <a:spLocks noGrp="1"/>
          </p:cNvSpPr>
          <p:nvPr>
            <p:ph type="dt" sz="half" idx="10"/>
          </p:nvPr>
        </p:nvSpPr>
        <p:spPr/>
        <p:txBody>
          <a:bodyPr/>
          <a:lstStyle/>
          <a:p>
            <a:pPr>
              <a:defRPr/>
            </a:pPr>
            <a:r>
              <a:rPr lang="en-US" smtClean="0"/>
              <a:t>June 13, 2019</a:t>
            </a:r>
            <a:endParaRPr lang="en-US"/>
          </a:p>
        </p:txBody>
      </p:sp>
      <p:sp>
        <p:nvSpPr>
          <p:cNvPr id="5" name="Footer Placeholder 4"/>
          <p:cNvSpPr>
            <a:spLocks noGrp="1"/>
          </p:cNvSpPr>
          <p:nvPr>
            <p:ph type="ftr" sz="quarter" idx="11"/>
          </p:nvPr>
        </p:nvSpPr>
        <p:spPr/>
        <p:txBody>
          <a:bodyPr/>
          <a:lstStyle/>
          <a:p>
            <a:pPr>
              <a:defRPr/>
            </a:pPr>
            <a:r>
              <a:rPr lang="en-US" smtClean="0"/>
              <a:t>HxGN LIVE 2019</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14</a:t>
            </a:fld>
            <a:endParaRPr lang="en-US"/>
          </a:p>
        </p:txBody>
      </p:sp>
    </p:spTree>
    <p:extLst>
      <p:ext uri="{BB962C8B-B14F-4D97-AF65-F5344CB8AC3E}">
        <p14:creationId xmlns:p14="http://schemas.microsoft.com/office/powerpoint/2010/main" val="272829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85775"/>
            <a:ext cx="8229600" cy="1143000"/>
          </a:xfrm>
        </p:spPr>
        <p:txBody>
          <a:bodyPr/>
          <a:lstStyle/>
          <a:p>
            <a:r>
              <a:rPr lang="en-US" sz="4000" dirty="0"/>
              <a:t>NAD 83(2011) epoch 2010.0 to</a:t>
            </a:r>
            <a:br>
              <a:rPr lang="en-US" sz="4000" dirty="0"/>
            </a:br>
            <a:r>
              <a:rPr lang="en-US" sz="4000" dirty="0"/>
              <a:t>NATRF2022 epoch </a:t>
            </a:r>
            <a:r>
              <a:rPr lang="en-US" sz="4000" dirty="0" smtClean="0"/>
              <a:t>2020.00 (estimate)</a:t>
            </a:r>
            <a:endParaRPr lang="en-US" sz="4000" dirty="0"/>
          </a:p>
        </p:txBody>
      </p:sp>
      <p:pic>
        <p:nvPicPr>
          <p:cNvPr id="6" name="Content Placeholder 5"/>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6294"/>
          <a:stretch/>
        </p:blipFill>
        <p:spPr>
          <a:xfrm>
            <a:off x="1524001" y="1801091"/>
            <a:ext cx="3619500" cy="2423608"/>
          </a:xfrm>
        </p:spPr>
      </p:pic>
      <p:sp>
        <p:nvSpPr>
          <p:cNvPr id="4" name="Date Placeholder 3"/>
          <p:cNvSpPr>
            <a:spLocks noGrp="1"/>
          </p:cNvSpPr>
          <p:nvPr>
            <p:ph type="dt" sz="half" idx="10"/>
          </p:nvPr>
        </p:nvSpPr>
        <p:spPr/>
        <p:txBody>
          <a:bodyPr/>
          <a:lstStyle/>
          <a:p>
            <a:pPr>
              <a:defRPr/>
            </a:pPr>
            <a:r>
              <a:rPr lang="en-US" altLang="en-US" smtClean="0"/>
              <a:t>June 13, 2019</a:t>
            </a:r>
            <a:endParaRPr lang="en-US" altLang="en-US"/>
          </a:p>
        </p:txBody>
      </p:sp>
      <p:sp>
        <p:nvSpPr>
          <p:cNvPr id="5" name="Footer Placeholder 4"/>
          <p:cNvSpPr>
            <a:spLocks noGrp="1"/>
          </p:cNvSpPr>
          <p:nvPr>
            <p:ph type="ftr" sz="quarter" idx="11"/>
          </p:nvPr>
        </p:nvSpPr>
        <p:spPr/>
        <p:txBody>
          <a:bodyPr/>
          <a:lstStyle/>
          <a:p>
            <a:pPr>
              <a:defRPr/>
            </a:pPr>
            <a:r>
              <a:rPr lang="en-US" smtClean="0"/>
              <a:t>HxGN LIVE 2019</a:t>
            </a:r>
            <a:endParaRPr lang="en-US"/>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t="6485"/>
          <a:stretch/>
        </p:blipFill>
        <p:spPr>
          <a:xfrm>
            <a:off x="6949546" y="1801091"/>
            <a:ext cx="3718454" cy="2484790"/>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t="5446"/>
          <a:stretch/>
        </p:blipFill>
        <p:spPr>
          <a:xfrm>
            <a:off x="3971927" y="4613564"/>
            <a:ext cx="2089785" cy="1436804"/>
          </a:xfrm>
          <a:prstGeom prst="rect">
            <a:avLst/>
          </a:prstGeom>
        </p:spPr>
      </p:pic>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t="7212"/>
          <a:stretch/>
        </p:blipFill>
        <p:spPr>
          <a:xfrm>
            <a:off x="7754358" y="4627419"/>
            <a:ext cx="2108835" cy="1422821"/>
          </a:xfrm>
          <a:prstGeom prst="rect">
            <a:avLst/>
          </a:prstGeom>
        </p:spPr>
      </p:pic>
      <p:pic>
        <p:nvPicPr>
          <p:cNvPr id="10" name="Picture 9"/>
          <p:cNvPicPr>
            <a:picLocks noChangeAspect="1"/>
          </p:cNvPicPr>
          <p:nvPr/>
        </p:nvPicPr>
        <p:blipFill rotWithShape="1">
          <a:blip r:embed="rId6" cstate="print">
            <a:extLst>
              <a:ext uri="{28A0092B-C50C-407E-A947-70E740481C1C}">
                <a14:useLocalDpi xmlns:a14="http://schemas.microsoft.com/office/drawing/2010/main" val="0"/>
              </a:ext>
            </a:extLst>
          </a:blip>
          <a:srcRect t="6358"/>
          <a:stretch/>
        </p:blipFill>
        <p:spPr>
          <a:xfrm>
            <a:off x="1524003" y="4627418"/>
            <a:ext cx="2089607" cy="1422819"/>
          </a:xfrm>
          <a:prstGeom prst="rect">
            <a:avLst/>
          </a:prstGeom>
        </p:spPr>
      </p:pic>
      <p:sp>
        <p:nvSpPr>
          <p:cNvPr id="3" name="Slide Number Placeholder 2"/>
          <p:cNvSpPr>
            <a:spLocks noGrp="1"/>
          </p:cNvSpPr>
          <p:nvPr>
            <p:ph type="sldNum" sz="quarter" idx="12"/>
          </p:nvPr>
        </p:nvSpPr>
        <p:spPr/>
        <p:txBody>
          <a:bodyPr/>
          <a:lstStyle/>
          <a:p>
            <a:pPr>
              <a:defRPr/>
            </a:pPr>
            <a:fld id="{A269A303-B593-45E6-8920-67DA3337AB25}" type="slidenum">
              <a:rPr lang="en-US" altLang="en-US" smtClean="0"/>
              <a:pPr>
                <a:defRPr/>
              </a:pPr>
              <a:t>15</a:t>
            </a:fld>
            <a:endParaRPr lang="en-US" altLang="en-US" dirty="0"/>
          </a:p>
        </p:txBody>
      </p:sp>
    </p:spTree>
    <p:extLst>
      <p:ext uri="{BB962C8B-B14F-4D97-AF65-F5344CB8AC3E}">
        <p14:creationId xmlns:p14="http://schemas.microsoft.com/office/powerpoint/2010/main" val="16539537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NAVD 88 to NAPGD2022 epoch 2020.00 (estimate)</a:t>
            </a:r>
            <a:endParaRPr lang="en-US" sz="3600" dirty="0"/>
          </a:p>
        </p:txBody>
      </p:sp>
      <p:sp>
        <p:nvSpPr>
          <p:cNvPr id="3" name="Date Placeholder 2"/>
          <p:cNvSpPr>
            <a:spLocks noGrp="1"/>
          </p:cNvSpPr>
          <p:nvPr>
            <p:ph type="dt" sz="half" idx="10"/>
          </p:nvPr>
        </p:nvSpPr>
        <p:spPr/>
        <p:txBody>
          <a:bodyPr/>
          <a:lstStyle/>
          <a:p>
            <a:pPr>
              <a:defRPr/>
            </a:pPr>
            <a:r>
              <a:rPr lang="en-US" altLang="en-US" smtClean="0"/>
              <a:t>June 13, 2019</a:t>
            </a:r>
            <a:endParaRPr lang="en-US" altLang="en-US"/>
          </a:p>
        </p:txBody>
      </p:sp>
      <p:sp>
        <p:nvSpPr>
          <p:cNvPr id="4" name="Footer Placeholder 3"/>
          <p:cNvSpPr>
            <a:spLocks noGrp="1"/>
          </p:cNvSpPr>
          <p:nvPr>
            <p:ph type="ftr" sz="quarter" idx="11"/>
          </p:nvPr>
        </p:nvSpPr>
        <p:spPr/>
        <p:txBody>
          <a:bodyPr/>
          <a:lstStyle/>
          <a:p>
            <a:pPr>
              <a:defRPr/>
            </a:pPr>
            <a:r>
              <a:rPr lang="en-US" smtClean="0"/>
              <a:t>HxGN LIVE 2019</a:t>
            </a:r>
            <a:endParaRPr lang="en-US"/>
          </a:p>
        </p:txBody>
      </p:sp>
      <p:sp>
        <p:nvSpPr>
          <p:cNvPr id="5" name="Slide Number Placeholder 4"/>
          <p:cNvSpPr>
            <a:spLocks noGrp="1"/>
          </p:cNvSpPr>
          <p:nvPr>
            <p:ph type="sldNum" sz="quarter" idx="12"/>
          </p:nvPr>
        </p:nvSpPr>
        <p:spPr/>
        <p:txBody>
          <a:bodyPr/>
          <a:lstStyle/>
          <a:p>
            <a:pPr>
              <a:defRPr/>
            </a:pPr>
            <a:fld id="{23566EEE-DC84-4D1F-987F-3E776EDE92C0}" type="slidenum">
              <a:rPr lang="en-US" altLang="en-US" smtClean="0"/>
              <a:pPr>
                <a:defRPr/>
              </a:pPr>
              <a:t>16</a:t>
            </a:fld>
            <a:endParaRPr lang="en-US" altLang="en-US"/>
          </a:p>
        </p:txBody>
      </p:sp>
      <p:pic>
        <p:nvPicPr>
          <p:cNvPr id="6" name="Picture 5"/>
          <p:cNvPicPr/>
          <p:nvPr/>
        </p:nvPicPr>
        <p:blipFill rotWithShape="1">
          <a:blip r:embed="rId2" cstate="print">
            <a:extLst>
              <a:ext uri="{28A0092B-C50C-407E-A947-70E740481C1C}">
                <a14:useLocalDpi xmlns:a14="http://schemas.microsoft.com/office/drawing/2010/main" val="0"/>
              </a:ext>
            </a:extLst>
          </a:blip>
          <a:srcRect l="11699" t="3698" r="10897" b="6523"/>
          <a:stretch/>
        </p:blipFill>
        <p:spPr bwMode="auto">
          <a:xfrm>
            <a:off x="1556427" y="1192148"/>
            <a:ext cx="9079149" cy="501943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562607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Drift</a:t>
            </a:r>
            <a:endParaRPr lang="en-US" dirty="0"/>
          </a:p>
        </p:txBody>
      </p:sp>
      <p:sp>
        <p:nvSpPr>
          <p:cNvPr id="3" name="Content Placeholder 2"/>
          <p:cNvSpPr>
            <a:spLocks noGrp="1"/>
          </p:cNvSpPr>
          <p:nvPr>
            <p:ph idx="1"/>
          </p:nvPr>
        </p:nvSpPr>
        <p:spPr/>
        <p:txBody>
          <a:bodyPr/>
          <a:lstStyle/>
          <a:p>
            <a:r>
              <a:rPr lang="en-US" u="sng" dirty="0" smtClean="0"/>
              <a:t>The second major change</a:t>
            </a:r>
            <a:r>
              <a:rPr lang="en-US" dirty="0" smtClean="0"/>
              <a:t> you’ll see in 2022 is a </a:t>
            </a:r>
            <a:r>
              <a:rPr lang="en-US" b="1" i="1" u="sng" dirty="0" smtClean="0">
                <a:solidFill>
                  <a:srgbClr val="FF0000"/>
                </a:solidFill>
              </a:rPr>
              <a:t>drift</a:t>
            </a:r>
            <a:r>
              <a:rPr lang="en-US" dirty="0" smtClean="0"/>
              <a:t> in coordinates</a:t>
            </a:r>
          </a:p>
          <a:p>
            <a:pPr lvl="1"/>
            <a:r>
              <a:rPr lang="en-US" dirty="0" smtClean="0"/>
              <a:t>Everything in the world moves</a:t>
            </a:r>
          </a:p>
          <a:p>
            <a:pPr lvl="1"/>
            <a:r>
              <a:rPr lang="en-US" dirty="0" smtClean="0"/>
              <a:t>Coordinates will be associated with </a:t>
            </a:r>
            <a:r>
              <a:rPr lang="en-US" u="sng" dirty="0" smtClean="0"/>
              <a:t>the actual date when the data was taken</a:t>
            </a:r>
            <a:r>
              <a:rPr lang="en-US" dirty="0" smtClean="0"/>
              <a:t>!</a:t>
            </a:r>
          </a:p>
          <a:p>
            <a:pPr lvl="1"/>
            <a:endParaRPr lang="en-US" dirty="0"/>
          </a:p>
        </p:txBody>
      </p:sp>
      <p:sp>
        <p:nvSpPr>
          <p:cNvPr id="4" name="Date Placeholder 3"/>
          <p:cNvSpPr>
            <a:spLocks noGrp="1"/>
          </p:cNvSpPr>
          <p:nvPr>
            <p:ph type="dt" sz="half" idx="10"/>
          </p:nvPr>
        </p:nvSpPr>
        <p:spPr/>
        <p:txBody>
          <a:bodyPr/>
          <a:lstStyle/>
          <a:p>
            <a:pPr>
              <a:defRPr/>
            </a:pPr>
            <a:r>
              <a:rPr lang="en-US" smtClean="0"/>
              <a:t>June 13, 2019</a:t>
            </a:r>
            <a:endParaRPr lang="en-US"/>
          </a:p>
        </p:txBody>
      </p:sp>
      <p:sp>
        <p:nvSpPr>
          <p:cNvPr id="5" name="Footer Placeholder 4"/>
          <p:cNvSpPr>
            <a:spLocks noGrp="1"/>
          </p:cNvSpPr>
          <p:nvPr>
            <p:ph type="ftr" sz="quarter" idx="11"/>
          </p:nvPr>
        </p:nvSpPr>
        <p:spPr/>
        <p:txBody>
          <a:bodyPr/>
          <a:lstStyle/>
          <a:p>
            <a:pPr>
              <a:defRPr/>
            </a:pPr>
            <a:r>
              <a:rPr lang="en-US" smtClean="0"/>
              <a:t>HxGN LIVE 2019</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17</a:t>
            </a:fld>
            <a:endParaRPr lang="en-US"/>
          </a:p>
        </p:txBody>
      </p:sp>
    </p:spTree>
    <p:extLst>
      <p:ext uri="{BB962C8B-B14F-4D97-AF65-F5344CB8AC3E}">
        <p14:creationId xmlns:p14="http://schemas.microsoft.com/office/powerpoint/2010/main" val="818092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wrong question, circa 2022:</a:t>
            </a:r>
            <a:endParaRPr lang="en-US" dirty="0"/>
          </a:p>
        </p:txBody>
      </p:sp>
      <p:sp>
        <p:nvSpPr>
          <p:cNvPr id="3" name="Content Placeholder 2"/>
          <p:cNvSpPr>
            <a:spLocks noGrp="1"/>
          </p:cNvSpPr>
          <p:nvPr>
            <p:ph idx="1"/>
          </p:nvPr>
        </p:nvSpPr>
        <p:spPr>
          <a:xfrm>
            <a:off x="609600" y="1600203"/>
            <a:ext cx="10972800" cy="970981"/>
          </a:xfrm>
        </p:spPr>
        <p:txBody>
          <a:bodyPr/>
          <a:lstStyle/>
          <a:p>
            <a:pPr marL="0" indent="0">
              <a:buNone/>
            </a:pPr>
            <a:r>
              <a:rPr lang="en-US" dirty="0" smtClean="0"/>
              <a:t>“What is the latitude of that point?”</a:t>
            </a:r>
            <a:endParaRPr lang="en-US" dirty="0"/>
          </a:p>
        </p:txBody>
      </p:sp>
      <p:sp>
        <p:nvSpPr>
          <p:cNvPr id="4" name="Date Placeholder 3"/>
          <p:cNvSpPr>
            <a:spLocks noGrp="1"/>
          </p:cNvSpPr>
          <p:nvPr>
            <p:ph type="dt" sz="half" idx="10"/>
          </p:nvPr>
        </p:nvSpPr>
        <p:spPr/>
        <p:txBody>
          <a:bodyPr/>
          <a:lstStyle/>
          <a:p>
            <a:pPr>
              <a:defRPr/>
            </a:pPr>
            <a:r>
              <a:rPr lang="en-US" smtClean="0"/>
              <a:t>June 13, 2019</a:t>
            </a:r>
            <a:endParaRPr lang="en-US"/>
          </a:p>
        </p:txBody>
      </p:sp>
      <p:sp>
        <p:nvSpPr>
          <p:cNvPr id="5" name="Footer Placeholder 4"/>
          <p:cNvSpPr>
            <a:spLocks noGrp="1"/>
          </p:cNvSpPr>
          <p:nvPr>
            <p:ph type="ftr" sz="quarter" idx="11"/>
          </p:nvPr>
        </p:nvSpPr>
        <p:spPr/>
        <p:txBody>
          <a:bodyPr/>
          <a:lstStyle/>
          <a:p>
            <a:pPr>
              <a:defRPr/>
            </a:pPr>
            <a:r>
              <a:rPr lang="en-US" smtClean="0"/>
              <a:t>HxGN LIVE 2019</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18</a:t>
            </a:fld>
            <a:endParaRPr lang="en-US"/>
          </a:p>
        </p:txBody>
      </p:sp>
      <p:sp>
        <p:nvSpPr>
          <p:cNvPr id="7" name="Title 1"/>
          <p:cNvSpPr txBox="1">
            <a:spLocks/>
          </p:cNvSpPr>
          <p:nvPr/>
        </p:nvSpPr>
        <p:spPr bwMode="auto">
          <a:xfrm>
            <a:off x="609600" y="307065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dirty="0" smtClean="0"/>
              <a:t>The right question, circa 2022:</a:t>
            </a:r>
            <a:endParaRPr lang="en-US" dirty="0"/>
          </a:p>
        </p:txBody>
      </p:sp>
      <p:sp>
        <p:nvSpPr>
          <p:cNvPr id="8" name="Content Placeholder 2"/>
          <p:cNvSpPr txBox="1">
            <a:spLocks/>
          </p:cNvSpPr>
          <p:nvPr/>
        </p:nvSpPr>
        <p:spPr bwMode="auto">
          <a:xfrm>
            <a:off x="609600" y="4396215"/>
            <a:ext cx="10972800" cy="970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smtClean="0"/>
              <a:t>“What is the latitude of that point, on some specific date?”</a:t>
            </a:r>
            <a:endParaRPr lang="en-US" dirty="0"/>
          </a:p>
        </p:txBody>
      </p:sp>
    </p:spTree>
    <p:extLst>
      <p:ext uri="{BB962C8B-B14F-4D97-AF65-F5344CB8AC3E}">
        <p14:creationId xmlns:p14="http://schemas.microsoft.com/office/powerpoint/2010/main" val="2187282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Drift</a:t>
            </a:r>
            <a:endParaRPr lang="en-US" dirty="0"/>
          </a:p>
        </p:txBody>
      </p:sp>
      <p:sp>
        <p:nvSpPr>
          <p:cNvPr id="3" name="Content Placeholder 2"/>
          <p:cNvSpPr>
            <a:spLocks noGrp="1"/>
          </p:cNvSpPr>
          <p:nvPr>
            <p:ph idx="1"/>
          </p:nvPr>
        </p:nvSpPr>
        <p:spPr/>
        <p:txBody>
          <a:bodyPr/>
          <a:lstStyle/>
          <a:p>
            <a:r>
              <a:rPr lang="en-US" u="sng" dirty="0" smtClean="0"/>
              <a:t>The second major change</a:t>
            </a:r>
            <a:r>
              <a:rPr lang="en-US" dirty="0" smtClean="0"/>
              <a:t> you’ll see in 2022 is a </a:t>
            </a:r>
            <a:r>
              <a:rPr lang="en-US" b="1" i="1" u="sng" dirty="0" smtClean="0">
                <a:solidFill>
                  <a:srgbClr val="FF0000"/>
                </a:solidFill>
              </a:rPr>
              <a:t>drift</a:t>
            </a:r>
            <a:r>
              <a:rPr lang="en-US" dirty="0" smtClean="0"/>
              <a:t> in coordinates</a:t>
            </a:r>
          </a:p>
          <a:p>
            <a:pPr lvl="1"/>
            <a:r>
              <a:rPr lang="en-US" dirty="0" smtClean="0"/>
              <a:t>Everything in the world moves</a:t>
            </a:r>
          </a:p>
          <a:p>
            <a:pPr lvl="1"/>
            <a:r>
              <a:rPr lang="en-US" dirty="0" smtClean="0"/>
              <a:t>Coordinates will be associated with </a:t>
            </a:r>
            <a:r>
              <a:rPr lang="en-US" u="sng" dirty="0" smtClean="0"/>
              <a:t>the actual date when the data was taken</a:t>
            </a:r>
            <a:r>
              <a:rPr lang="en-US" dirty="0" smtClean="0"/>
              <a:t>!</a:t>
            </a:r>
          </a:p>
          <a:p>
            <a:pPr lvl="1"/>
            <a:r>
              <a:rPr lang="en-US" dirty="0" smtClean="0"/>
              <a:t>Velocities at all marks can be estimated</a:t>
            </a:r>
          </a:p>
          <a:p>
            <a:pPr lvl="2"/>
            <a:r>
              <a:rPr lang="en-US" dirty="0" smtClean="0"/>
              <a:t>Using a new tool, called the Intra-Frame Velocity Model (IFVM2022)</a:t>
            </a:r>
          </a:p>
          <a:p>
            <a:pPr lvl="1"/>
            <a:r>
              <a:rPr lang="en-US" dirty="0" smtClean="0"/>
              <a:t>Two things will mitigate the pain of time-dependent coordinates:</a:t>
            </a:r>
          </a:p>
          <a:p>
            <a:pPr lvl="2"/>
            <a:r>
              <a:rPr lang="en-US" dirty="0" smtClean="0"/>
              <a:t>“Plate Fixed” frames</a:t>
            </a:r>
          </a:p>
          <a:p>
            <a:pPr lvl="2"/>
            <a:r>
              <a:rPr lang="en-US" dirty="0" smtClean="0"/>
              <a:t>“Reference Epoch” coordinates</a:t>
            </a:r>
          </a:p>
          <a:p>
            <a:pPr lvl="1"/>
            <a:endParaRPr lang="en-US" dirty="0"/>
          </a:p>
        </p:txBody>
      </p:sp>
      <p:sp>
        <p:nvSpPr>
          <p:cNvPr id="4" name="Date Placeholder 3"/>
          <p:cNvSpPr>
            <a:spLocks noGrp="1"/>
          </p:cNvSpPr>
          <p:nvPr>
            <p:ph type="dt" sz="half" idx="10"/>
          </p:nvPr>
        </p:nvSpPr>
        <p:spPr/>
        <p:txBody>
          <a:bodyPr/>
          <a:lstStyle/>
          <a:p>
            <a:pPr>
              <a:defRPr/>
            </a:pPr>
            <a:r>
              <a:rPr lang="en-US" smtClean="0"/>
              <a:t>June 13, 2019</a:t>
            </a:r>
            <a:endParaRPr lang="en-US"/>
          </a:p>
        </p:txBody>
      </p:sp>
      <p:sp>
        <p:nvSpPr>
          <p:cNvPr id="5" name="Footer Placeholder 4"/>
          <p:cNvSpPr>
            <a:spLocks noGrp="1"/>
          </p:cNvSpPr>
          <p:nvPr>
            <p:ph type="ftr" sz="quarter" idx="11"/>
          </p:nvPr>
        </p:nvSpPr>
        <p:spPr/>
        <p:txBody>
          <a:bodyPr/>
          <a:lstStyle/>
          <a:p>
            <a:pPr>
              <a:defRPr/>
            </a:pPr>
            <a:r>
              <a:rPr lang="en-US" smtClean="0"/>
              <a:t>HxGN LIVE 2019</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19</a:t>
            </a:fld>
            <a:endParaRPr lang="en-US"/>
          </a:p>
        </p:txBody>
      </p:sp>
    </p:spTree>
    <p:extLst>
      <p:ext uri="{BB962C8B-B14F-4D97-AF65-F5344CB8AC3E}">
        <p14:creationId xmlns:p14="http://schemas.microsoft.com/office/powerpoint/2010/main" val="1333993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04948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7198" y="1417638"/>
            <a:ext cx="7997602" cy="4763772"/>
          </a:xfrm>
          <a:prstGeom prst="rect">
            <a:avLst/>
          </a:prstGeom>
        </p:spPr>
      </p:pic>
      <p:sp>
        <p:nvSpPr>
          <p:cNvPr id="2" name="Title 1"/>
          <p:cNvSpPr>
            <a:spLocks noGrp="1"/>
          </p:cNvSpPr>
          <p:nvPr>
            <p:ph type="title"/>
          </p:nvPr>
        </p:nvSpPr>
        <p:spPr/>
        <p:txBody>
          <a:bodyPr/>
          <a:lstStyle/>
          <a:p>
            <a:r>
              <a:rPr lang="en-US" dirty="0" smtClean="0"/>
              <a:t>CORS Velocities – ITRF2014</a:t>
            </a:r>
            <a:endParaRPr lang="en-US" dirty="0"/>
          </a:p>
        </p:txBody>
      </p:sp>
      <p:sp>
        <p:nvSpPr>
          <p:cNvPr id="5" name="Date Placeholder 4"/>
          <p:cNvSpPr>
            <a:spLocks noGrp="1"/>
          </p:cNvSpPr>
          <p:nvPr>
            <p:ph type="dt" sz="half" idx="10"/>
          </p:nvPr>
        </p:nvSpPr>
        <p:spPr/>
        <p:txBody>
          <a:bodyPr/>
          <a:lstStyle/>
          <a:p>
            <a:pPr>
              <a:defRPr/>
            </a:pPr>
            <a:r>
              <a:rPr lang="en-US" smtClean="0"/>
              <a:t>June 13, 2019</a:t>
            </a:r>
            <a:endParaRPr lang="en-US"/>
          </a:p>
        </p:txBody>
      </p:sp>
      <p:sp>
        <p:nvSpPr>
          <p:cNvPr id="6" name="Footer Placeholder 5"/>
          <p:cNvSpPr>
            <a:spLocks noGrp="1"/>
          </p:cNvSpPr>
          <p:nvPr>
            <p:ph type="ftr" sz="quarter" idx="11"/>
          </p:nvPr>
        </p:nvSpPr>
        <p:spPr/>
        <p:txBody>
          <a:bodyPr/>
          <a:lstStyle/>
          <a:p>
            <a:pPr>
              <a:defRPr/>
            </a:pPr>
            <a:r>
              <a:rPr lang="en-US" smtClean="0"/>
              <a:t>HxGN LIVE 2019</a:t>
            </a:r>
            <a:endParaRPr lang="en-US"/>
          </a:p>
        </p:txBody>
      </p:sp>
      <p:sp>
        <p:nvSpPr>
          <p:cNvPr id="7" name="Slide Number Placeholder 6"/>
          <p:cNvSpPr>
            <a:spLocks noGrp="1"/>
          </p:cNvSpPr>
          <p:nvPr>
            <p:ph type="sldNum" sz="quarter" idx="12"/>
          </p:nvPr>
        </p:nvSpPr>
        <p:spPr/>
        <p:txBody>
          <a:bodyPr/>
          <a:lstStyle/>
          <a:p>
            <a:pPr>
              <a:defRPr/>
            </a:pPr>
            <a:fld id="{5A837433-97E9-4D94-B898-19FA6F4A2CA7}" type="slidenum">
              <a:rPr lang="en-US" smtClean="0"/>
              <a:pPr>
                <a:defRPr/>
              </a:pPr>
              <a:t>20</a:t>
            </a:fld>
            <a:endParaRPr lang="en-US"/>
          </a:p>
        </p:txBody>
      </p:sp>
    </p:spTree>
    <p:extLst>
      <p:ext uri="{BB962C8B-B14F-4D97-AF65-F5344CB8AC3E}">
        <p14:creationId xmlns:p14="http://schemas.microsoft.com/office/powerpoint/2010/main" val="30641961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97198" y="1417636"/>
            <a:ext cx="7997602" cy="4763772"/>
          </a:xfrm>
          <a:prstGeom prst="rect">
            <a:avLst/>
          </a:prstGeom>
        </p:spPr>
      </p:pic>
      <p:sp>
        <p:nvSpPr>
          <p:cNvPr id="2" name="Title 1"/>
          <p:cNvSpPr>
            <a:spLocks noGrp="1"/>
          </p:cNvSpPr>
          <p:nvPr>
            <p:ph type="title"/>
          </p:nvPr>
        </p:nvSpPr>
        <p:spPr/>
        <p:txBody>
          <a:bodyPr/>
          <a:lstStyle/>
          <a:p>
            <a:r>
              <a:rPr lang="en-US" dirty="0" smtClean="0"/>
              <a:t>CORS Velocities – NATRF2022</a:t>
            </a:r>
            <a:endParaRPr lang="en-US" dirty="0"/>
          </a:p>
        </p:txBody>
      </p:sp>
      <p:sp>
        <p:nvSpPr>
          <p:cNvPr id="4" name="Date Placeholder 3"/>
          <p:cNvSpPr>
            <a:spLocks noGrp="1"/>
          </p:cNvSpPr>
          <p:nvPr>
            <p:ph type="dt" sz="half" idx="10"/>
          </p:nvPr>
        </p:nvSpPr>
        <p:spPr/>
        <p:txBody>
          <a:bodyPr/>
          <a:lstStyle/>
          <a:p>
            <a:pPr>
              <a:defRPr/>
            </a:pPr>
            <a:r>
              <a:rPr lang="en-US" smtClean="0"/>
              <a:t>June 13, 2019</a:t>
            </a:r>
            <a:endParaRPr lang="en-US"/>
          </a:p>
        </p:txBody>
      </p:sp>
      <p:sp>
        <p:nvSpPr>
          <p:cNvPr id="5" name="Footer Placeholder 4"/>
          <p:cNvSpPr>
            <a:spLocks noGrp="1"/>
          </p:cNvSpPr>
          <p:nvPr>
            <p:ph type="ftr" sz="quarter" idx="11"/>
          </p:nvPr>
        </p:nvSpPr>
        <p:spPr/>
        <p:txBody>
          <a:bodyPr/>
          <a:lstStyle/>
          <a:p>
            <a:pPr>
              <a:defRPr/>
            </a:pPr>
            <a:r>
              <a:rPr lang="en-US" smtClean="0"/>
              <a:t>HxGN LIVE 2019</a:t>
            </a:r>
            <a:endParaRPr lang="en-US"/>
          </a:p>
        </p:txBody>
      </p:sp>
      <p:sp>
        <p:nvSpPr>
          <p:cNvPr id="6" name="Slide Number Placeholder 5"/>
          <p:cNvSpPr>
            <a:spLocks noGrp="1"/>
          </p:cNvSpPr>
          <p:nvPr>
            <p:ph type="sldNum" sz="quarter" idx="12"/>
          </p:nvPr>
        </p:nvSpPr>
        <p:spPr/>
        <p:txBody>
          <a:bodyPr/>
          <a:lstStyle/>
          <a:p>
            <a:pPr>
              <a:defRPr/>
            </a:pPr>
            <a:fld id="{5A837433-97E9-4D94-B898-19FA6F4A2CA7}" type="slidenum">
              <a:rPr lang="en-US" smtClean="0"/>
              <a:pPr>
                <a:defRPr/>
              </a:pPr>
              <a:t>21</a:t>
            </a:fld>
            <a:endParaRPr lang="en-US"/>
          </a:p>
        </p:txBody>
      </p:sp>
    </p:spTree>
    <p:extLst>
      <p:ext uri="{BB962C8B-B14F-4D97-AF65-F5344CB8AC3E}">
        <p14:creationId xmlns:p14="http://schemas.microsoft.com/office/powerpoint/2010/main" val="14787184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3164" y="1801640"/>
            <a:ext cx="8997636" cy="2906162"/>
          </a:xfrm>
        </p:spPr>
        <p:txBody>
          <a:bodyPr/>
          <a:lstStyle/>
          <a:p>
            <a:r>
              <a:rPr lang="en-US" dirty="0" smtClean="0"/>
              <a:t>EPP2022 and IFVM2022:</a:t>
            </a:r>
            <a:br>
              <a:rPr lang="en-US" dirty="0" smtClean="0"/>
            </a:br>
            <a:r>
              <a:rPr lang="en-US" dirty="0" smtClean="0"/>
              <a:t/>
            </a:r>
            <a:br>
              <a:rPr lang="en-US" dirty="0" smtClean="0"/>
            </a:br>
            <a:r>
              <a:rPr lang="en-US" dirty="0" smtClean="0"/>
              <a:t>The two tools that make time dependent geodetic control useable</a:t>
            </a:r>
            <a:endParaRPr lang="en-US" dirty="0"/>
          </a:p>
        </p:txBody>
      </p:sp>
      <p:sp>
        <p:nvSpPr>
          <p:cNvPr id="4" name="Date Placeholder 3"/>
          <p:cNvSpPr>
            <a:spLocks noGrp="1"/>
          </p:cNvSpPr>
          <p:nvPr>
            <p:ph type="dt" sz="half" idx="10"/>
          </p:nvPr>
        </p:nvSpPr>
        <p:spPr/>
        <p:txBody>
          <a:bodyPr/>
          <a:lstStyle/>
          <a:p>
            <a:pPr>
              <a:defRPr/>
            </a:pPr>
            <a:r>
              <a:rPr lang="en-US" smtClean="0">
                <a:latin typeface="Calibri"/>
              </a:rPr>
              <a:t>June 13, 2019</a:t>
            </a:r>
            <a:endParaRPr lang="en-US">
              <a:latin typeface="Calibri"/>
            </a:endParaRPr>
          </a:p>
        </p:txBody>
      </p:sp>
      <p:sp>
        <p:nvSpPr>
          <p:cNvPr id="5" name="Footer Placeholder 4"/>
          <p:cNvSpPr>
            <a:spLocks noGrp="1"/>
          </p:cNvSpPr>
          <p:nvPr>
            <p:ph type="ftr" sz="quarter" idx="11"/>
          </p:nvPr>
        </p:nvSpPr>
        <p:spPr/>
        <p:txBody>
          <a:bodyPr/>
          <a:lstStyle/>
          <a:p>
            <a:pPr>
              <a:defRPr/>
            </a:pPr>
            <a:r>
              <a:rPr lang="en-US" smtClean="0">
                <a:latin typeface="Calibri"/>
              </a:rPr>
              <a:t>HxGN LIVE 2019</a:t>
            </a:r>
            <a:endParaRPr lang="en-US">
              <a:latin typeface="Calibri"/>
            </a:endParaRPr>
          </a:p>
        </p:txBody>
      </p:sp>
      <p:sp>
        <p:nvSpPr>
          <p:cNvPr id="6" name="Slide Number Placeholder 5"/>
          <p:cNvSpPr>
            <a:spLocks noGrp="1"/>
          </p:cNvSpPr>
          <p:nvPr>
            <p:ph type="sldNum" sz="quarter" idx="12"/>
          </p:nvPr>
        </p:nvSpPr>
        <p:spPr/>
        <p:txBody>
          <a:bodyPr/>
          <a:lstStyle/>
          <a:p>
            <a:pPr>
              <a:defRPr/>
            </a:pPr>
            <a:fld id="{EB6791C4-DF4E-4C17-A41C-B2BEB15390BD}" type="slidenum">
              <a:rPr lang="en-US">
                <a:latin typeface="Calibri"/>
              </a:rPr>
              <a:pPr>
                <a:defRPr/>
              </a:pPr>
              <a:t>22</a:t>
            </a:fld>
            <a:endParaRPr lang="en-US">
              <a:latin typeface="Calibri"/>
            </a:endParaRPr>
          </a:p>
        </p:txBody>
      </p:sp>
    </p:spTree>
    <p:extLst>
      <p:ext uri="{BB962C8B-B14F-4D97-AF65-F5344CB8AC3E}">
        <p14:creationId xmlns:p14="http://schemas.microsoft.com/office/powerpoint/2010/main" val="24912953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There’s really </a:t>
            </a:r>
            <a:r>
              <a:rPr lang="en-US" i="1" u="sng" dirty="0" smtClean="0"/>
              <a:t>two</a:t>
            </a:r>
            <a:r>
              <a:rPr lang="en-US" dirty="0" smtClean="0"/>
              <a:t> drifts</a:t>
            </a:r>
            <a:endParaRPr lang="en-US" dirty="0"/>
          </a:p>
        </p:txBody>
      </p:sp>
      <p:sp>
        <p:nvSpPr>
          <p:cNvPr id="3" name="Content Placeholder 2"/>
          <p:cNvSpPr>
            <a:spLocks noGrp="1"/>
          </p:cNvSpPr>
          <p:nvPr>
            <p:ph idx="1"/>
          </p:nvPr>
        </p:nvSpPr>
        <p:spPr>
          <a:xfrm>
            <a:off x="609600" y="1600203"/>
            <a:ext cx="10972800" cy="4756150"/>
          </a:xfrm>
        </p:spPr>
        <p:txBody>
          <a:bodyPr/>
          <a:lstStyle/>
          <a:p>
            <a:r>
              <a:rPr lang="en-US" dirty="0" smtClean="0"/>
              <a:t>The </a:t>
            </a:r>
            <a:r>
              <a:rPr lang="en-US" u="sng" dirty="0" smtClean="0"/>
              <a:t>plate rotation </a:t>
            </a:r>
            <a:r>
              <a:rPr lang="en-US" dirty="0" smtClean="0"/>
              <a:t>is </a:t>
            </a:r>
            <a:r>
              <a:rPr lang="en-US" i="1" dirty="0" smtClean="0"/>
              <a:t>simple</a:t>
            </a:r>
            <a:r>
              <a:rPr lang="en-US" dirty="0" smtClean="0"/>
              <a:t> (3 parameters per plate)</a:t>
            </a:r>
          </a:p>
          <a:p>
            <a:pPr lvl="1"/>
            <a:r>
              <a:rPr lang="en-US" sz="2000" dirty="0" smtClean="0"/>
              <a:t>Captured in EPP2022</a:t>
            </a:r>
          </a:p>
          <a:p>
            <a:pPr lvl="1"/>
            <a:r>
              <a:rPr lang="en-US" sz="2000" dirty="0" smtClean="0"/>
              <a:t>Horizontal (latitude/longitude) </a:t>
            </a:r>
            <a:r>
              <a:rPr lang="en-US" sz="2000" i="1" dirty="0" smtClean="0"/>
              <a:t>only</a:t>
            </a:r>
          </a:p>
          <a:p>
            <a:pPr lvl="1"/>
            <a:r>
              <a:rPr lang="en-US" sz="2000" dirty="0" smtClean="0"/>
              <a:t>Changes the </a:t>
            </a:r>
            <a:r>
              <a:rPr lang="en-US" sz="2000" i="1" dirty="0" smtClean="0">
                <a:solidFill>
                  <a:srgbClr val="FF0000"/>
                </a:solidFill>
              </a:rPr>
              <a:t>frame</a:t>
            </a:r>
          </a:p>
          <a:p>
            <a:pPr lvl="2"/>
            <a:r>
              <a:rPr lang="en-US" sz="1800" dirty="0" smtClean="0"/>
              <a:t>ITRF2014 to NATRF2022, PATRF2022, CATRF2022 &amp; MATRF2022 </a:t>
            </a:r>
          </a:p>
          <a:p>
            <a:pPr lvl="1"/>
            <a:r>
              <a:rPr lang="en-US" sz="2000" dirty="0" smtClean="0"/>
              <a:t>Doesn’t change the </a:t>
            </a:r>
            <a:r>
              <a:rPr lang="en-US" sz="2000" i="1" dirty="0" smtClean="0">
                <a:solidFill>
                  <a:srgbClr val="FF0000"/>
                </a:solidFill>
              </a:rPr>
              <a:t>epoch</a:t>
            </a:r>
          </a:p>
          <a:p>
            <a:r>
              <a:rPr lang="en-US" sz="2800" dirty="0" smtClean="0"/>
              <a:t>The </a:t>
            </a:r>
            <a:r>
              <a:rPr lang="en-US" sz="2800" u="sng" dirty="0" smtClean="0"/>
              <a:t>residual motions</a:t>
            </a:r>
            <a:r>
              <a:rPr lang="en-US" sz="2800" dirty="0" smtClean="0"/>
              <a:t> (after removing plate rotation) are </a:t>
            </a:r>
            <a:r>
              <a:rPr lang="en-US" sz="2800" i="1" dirty="0" smtClean="0"/>
              <a:t>complex</a:t>
            </a:r>
          </a:p>
          <a:p>
            <a:pPr lvl="1"/>
            <a:r>
              <a:rPr lang="en-US" sz="2000" dirty="0" smtClean="0"/>
              <a:t>Captured in IFVM2022</a:t>
            </a:r>
          </a:p>
          <a:p>
            <a:pPr lvl="1"/>
            <a:r>
              <a:rPr lang="en-US" sz="2000" i="1" u="sng" dirty="0" smtClean="0"/>
              <a:t>Residual</a:t>
            </a:r>
            <a:r>
              <a:rPr lang="en-US" sz="2000" dirty="0" smtClean="0"/>
              <a:t> horizontal motion</a:t>
            </a:r>
          </a:p>
          <a:p>
            <a:pPr lvl="1"/>
            <a:r>
              <a:rPr lang="en-US" sz="2000" i="1" u="sng" dirty="0" smtClean="0"/>
              <a:t>All</a:t>
            </a:r>
            <a:r>
              <a:rPr lang="en-US" sz="2000" dirty="0" smtClean="0"/>
              <a:t> vertical motion</a:t>
            </a:r>
          </a:p>
          <a:p>
            <a:pPr lvl="1"/>
            <a:r>
              <a:rPr lang="en-US" sz="2000" dirty="0" smtClean="0"/>
              <a:t>Changes the </a:t>
            </a:r>
            <a:r>
              <a:rPr lang="en-US" sz="2000" i="1" dirty="0" smtClean="0">
                <a:solidFill>
                  <a:srgbClr val="FF0000"/>
                </a:solidFill>
              </a:rPr>
              <a:t>epoch</a:t>
            </a:r>
          </a:p>
          <a:p>
            <a:pPr lvl="1"/>
            <a:r>
              <a:rPr lang="en-US" sz="2000" dirty="0" smtClean="0"/>
              <a:t>Doesn’t change the </a:t>
            </a:r>
            <a:r>
              <a:rPr lang="en-US" sz="2000" i="1" dirty="0" smtClean="0">
                <a:solidFill>
                  <a:srgbClr val="FF0000"/>
                </a:solidFill>
              </a:rPr>
              <a:t>frame</a:t>
            </a:r>
            <a:endParaRPr lang="en-US" sz="2000" dirty="0">
              <a:solidFill>
                <a:srgbClr val="FF0000"/>
              </a:solidFill>
            </a:endParaRPr>
          </a:p>
          <a:p>
            <a:pPr lvl="2"/>
            <a:r>
              <a:rPr lang="en-US" sz="1600" dirty="0" smtClean="0"/>
              <a:t>IFVM = “Intra-frame” velocity model</a:t>
            </a:r>
          </a:p>
          <a:p>
            <a:pPr lvl="1"/>
            <a:endParaRPr lang="en-US" dirty="0"/>
          </a:p>
        </p:txBody>
      </p:sp>
      <p:sp>
        <p:nvSpPr>
          <p:cNvPr id="4" name="Date Placeholder 3"/>
          <p:cNvSpPr>
            <a:spLocks noGrp="1"/>
          </p:cNvSpPr>
          <p:nvPr>
            <p:ph type="dt" sz="half" idx="10"/>
          </p:nvPr>
        </p:nvSpPr>
        <p:spPr/>
        <p:txBody>
          <a:bodyPr/>
          <a:lstStyle/>
          <a:p>
            <a:pPr>
              <a:defRPr/>
            </a:pPr>
            <a:r>
              <a:rPr lang="en-US" smtClean="0"/>
              <a:t>June 13, 2019</a:t>
            </a:r>
            <a:endParaRPr lang="en-US" dirty="0"/>
          </a:p>
        </p:txBody>
      </p:sp>
      <p:sp>
        <p:nvSpPr>
          <p:cNvPr id="5" name="Footer Placeholder 4"/>
          <p:cNvSpPr>
            <a:spLocks noGrp="1"/>
          </p:cNvSpPr>
          <p:nvPr>
            <p:ph type="ftr" sz="quarter" idx="11"/>
          </p:nvPr>
        </p:nvSpPr>
        <p:spPr/>
        <p:txBody>
          <a:bodyPr/>
          <a:lstStyle/>
          <a:p>
            <a:pPr>
              <a:defRPr/>
            </a:pPr>
            <a:r>
              <a:rPr lang="en-US" smtClean="0"/>
              <a:t>HxGN LIVE 2019</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23</a:t>
            </a:fld>
            <a:endParaRPr lang="en-US"/>
          </a:p>
        </p:txBody>
      </p:sp>
    </p:spTree>
    <p:extLst>
      <p:ext uri="{BB962C8B-B14F-4D97-AF65-F5344CB8AC3E}">
        <p14:creationId xmlns:p14="http://schemas.microsoft.com/office/powerpoint/2010/main" val="2821931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a:xfrm>
            <a:off x="609600" y="1600203"/>
            <a:ext cx="10972800" cy="4756150"/>
          </a:xfrm>
        </p:spPr>
        <p:txBody>
          <a:bodyPr/>
          <a:lstStyle/>
          <a:p>
            <a:r>
              <a:rPr lang="en-US" sz="2400" dirty="0"/>
              <a:t>It’s 2039 and you are working in San Diego using NATRF2022 </a:t>
            </a:r>
          </a:p>
          <a:p>
            <a:r>
              <a:rPr lang="en-US" sz="2400" dirty="0"/>
              <a:t>You need to compare your work against a competitor’s survey</a:t>
            </a:r>
          </a:p>
          <a:p>
            <a:pPr lvl="1"/>
            <a:r>
              <a:rPr lang="en-US" sz="2000" dirty="0"/>
              <a:t>Done in 2028, using PATRF2022 </a:t>
            </a:r>
          </a:p>
        </p:txBody>
      </p:sp>
      <p:sp>
        <p:nvSpPr>
          <p:cNvPr id="4" name="Date Placeholder 3"/>
          <p:cNvSpPr>
            <a:spLocks noGrp="1"/>
          </p:cNvSpPr>
          <p:nvPr>
            <p:ph type="dt" sz="half" idx="10"/>
          </p:nvPr>
        </p:nvSpPr>
        <p:spPr/>
        <p:txBody>
          <a:bodyPr/>
          <a:lstStyle/>
          <a:p>
            <a:pPr>
              <a:defRPr/>
            </a:pPr>
            <a:r>
              <a:rPr lang="en-US" smtClean="0"/>
              <a:t>June 13, 2019</a:t>
            </a:r>
            <a:endParaRPr lang="en-US" dirty="0"/>
          </a:p>
        </p:txBody>
      </p:sp>
      <p:sp>
        <p:nvSpPr>
          <p:cNvPr id="5" name="Footer Placeholder 4"/>
          <p:cNvSpPr>
            <a:spLocks noGrp="1"/>
          </p:cNvSpPr>
          <p:nvPr>
            <p:ph type="ftr" sz="quarter" idx="11"/>
          </p:nvPr>
        </p:nvSpPr>
        <p:spPr/>
        <p:txBody>
          <a:bodyPr/>
          <a:lstStyle/>
          <a:p>
            <a:pPr>
              <a:defRPr/>
            </a:pPr>
            <a:r>
              <a:rPr lang="en-US" smtClean="0"/>
              <a:t>HxGN LIVE 2019</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24</a:t>
            </a:fld>
            <a:endParaRPr lang="en-US"/>
          </a:p>
        </p:txBody>
      </p:sp>
      <p:sp>
        <p:nvSpPr>
          <p:cNvPr id="7" name="Rectangle 6"/>
          <p:cNvSpPr/>
          <p:nvPr/>
        </p:nvSpPr>
        <p:spPr>
          <a:xfrm>
            <a:off x="9530219" y="3415152"/>
            <a:ext cx="1665962" cy="601249"/>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7030A0"/>
                </a:solidFill>
              </a:rPr>
              <a:t>NATRF2022</a:t>
            </a:r>
          </a:p>
          <a:p>
            <a:pPr algn="ctr"/>
            <a:r>
              <a:rPr lang="en-US" dirty="0" smtClean="0">
                <a:solidFill>
                  <a:srgbClr val="FF0000"/>
                </a:solidFill>
              </a:rPr>
              <a:t>ep. 2028.048</a:t>
            </a:r>
            <a:endParaRPr lang="en-US" dirty="0">
              <a:solidFill>
                <a:srgbClr val="FF0000"/>
              </a:solidFill>
            </a:endParaRPr>
          </a:p>
        </p:txBody>
      </p:sp>
      <p:sp>
        <p:nvSpPr>
          <p:cNvPr id="8" name="Rectangle 7"/>
          <p:cNvSpPr/>
          <p:nvPr/>
        </p:nvSpPr>
        <p:spPr>
          <a:xfrm>
            <a:off x="995819" y="3415152"/>
            <a:ext cx="1665962" cy="601249"/>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B0F0"/>
                </a:solidFill>
              </a:rPr>
              <a:t>PATRF2022</a:t>
            </a:r>
          </a:p>
          <a:p>
            <a:pPr algn="ctr"/>
            <a:r>
              <a:rPr lang="en-US" dirty="0" smtClean="0">
                <a:solidFill>
                  <a:srgbClr val="FF0000"/>
                </a:solidFill>
              </a:rPr>
              <a:t>ep. 2028.048</a:t>
            </a:r>
            <a:endParaRPr lang="en-US" dirty="0">
              <a:solidFill>
                <a:srgbClr val="FF0000"/>
              </a:solidFill>
            </a:endParaRPr>
          </a:p>
        </p:txBody>
      </p:sp>
      <p:sp>
        <p:nvSpPr>
          <p:cNvPr id="9" name="Rectangle 8"/>
          <p:cNvSpPr/>
          <p:nvPr/>
        </p:nvSpPr>
        <p:spPr>
          <a:xfrm>
            <a:off x="5263019" y="3415152"/>
            <a:ext cx="1665962" cy="601249"/>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ITRF2014</a:t>
            </a:r>
          </a:p>
          <a:p>
            <a:pPr algn="ctr"/>
            <a:r>
              <a:rPr lang="en-US" dirty="0" smtClean="0">
                <a:solidFill>
                  <a:srgbClr val="FF0000"/>
                </a:solidFill>
              </a:rPr>
              <a:t>ep. 2028.048</a:t>
            </a:r>
            <a:endParaRPr lang="en-US" dirty="0">
              <a:solidFill>
                <a:srgbClr val="FF0000"/>
              </a:solidFill>
            </a:endParaRPr>
          </a:p>
        </p:txBody>
      </p:sp>
      <p:sp>
        <p:nvSpPr>
          <p:cNvPr id="10" name="Rectangle 9"/>
          <p:cNvSpPr/>
          <p:nvPr/>
        </p:nvSpPr>
        <p:spPr>
          <a:xfrm>
            <a:off x="9530219" y="5408596"/>
            <a:ext cx="1665962" cy="601249"/>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7030A0"/>
                </a:solidFill>
              </a:rPr>
              <a:t>NATRF2022</a:t>
            </a:r>
          </a:p>
          <a:p>
            <a:pPr algn="ctr"/>
            <a:r>
              <a:rPr lang="en-US" dirty="0" smtClean="0">
                <a:solidFill>
                  <a:srgbClr val="00B050"/>
                </a:solidFill>
              </a:rPr>
              <a:t>ep. 2039.704</a:t>
            </a:r>
            <a:endParaRPr lang="en-US" dirty="0">
              <a:solidFill>
                <a:srgbClr val="00B050"/>
              </a:solidFill>
            </a:endParaRPr>
          </a:p>
        </p:txBody>
      </p:sp>
      <p:sp>
        <p:nvSpPr>
          <p:cNvPr id="11" name="Rectangle 10"/>
          <p:cNvSpPr/>
          <p:nvPr/>
        </p:nvSpPr>
        <p:spPr>
          <a:xfrm>
            <a:off x="5263019" y="5408598"/>
            <a:ext cx="1665962" cy="601249"/>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ITRF2014</a:t>
            </a:r>
          </a:p>
          <a:p>
            <a:pPr algn="ctr"/>
            <a:r>
              <a:rPr lang="en-US" dirty="0" smtClean="0">
                <a:solidFill>
                  <a:srgbClr val="00B050"/>
                </a:solidFill>
              </a:rPr>
              <a:t>ep. 2039.704</a:t>
            </a:r>
            <a:endParaRPr lang="en-US" dirty="0">
              <a:solidFill>
                <a:srgbClr val="00B050"/>
              </a:solidFill>
            </a:endParaRPr>
          </a:p>
        </p:txBody>
      </p:sp>
      <p:sp>
        <p:nvSpPr>
          <p:cNvPr id="12" name="Rectangle 11"/>
          <p:cNvSpPr/>
          <p:nvPr/>
        </p:nvSpPr>
        <p:spPr>
          <a:xfrm>
            <a:off x="995819" y="5408597"/>
            <a:ext cx="1665962" cy="601249"/>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B0F0"/>
                </a:solidFill>
              </a:rPr>
              <a:t>PATRF2022</a:t>
            </a:r>
          </a:p>
          <a:p>
            <a:pPr algn="ctr"/>
            <a:r>
              <a:rPr lang="en-US" dirty="0" smtClean="0">
                <a:solidFill>
                  <a:srgbClr val="00B050"/>
                </a:solidFill>
              </a:rPr>
              <a:t>ep. 2039.704</a:t>
            </a:r>
            <a:endParaRPr lang="en-US" dirty="0">
              <a:solidFill>
                <a:srgbClr val="00B050"/>
              </a:solidFill>
            </a:endParaRPr>
          </a:p>
        </p:txBody>
      </p:sp>
      <p:sp>
        <p:nvSpPr>
          <p:cNvPr id="13" name="Flowchart: Data 12"/>
          <p:cNvSpPr/>
          <p:nvPr/>
        </p:nvSpPr>
        <p:spPr>
          <a:xfrm>
            <a:off x="3246329" y="3403753"/>
            <a:ext cx="1432142" cy="612648"/>
          </a:xfrm>
          <a:prstGeom prst="flowChartInputOutput">
            <a:avLst/>
          </a:prstGeom>
          <a:solidFill>
            <a:srgbClr val="FFFF00"/>
          </a:solidFill>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dirty="0" smtClean="0">
                <a:solidFill>
                  <a:schemeClr val="tx1"/>
                </a:solidFill>
              </a:rPr>
              <a:t>EPP2022</a:t>
            </a:r>
            <a:endParaRPr lang="en-US" dirty="0">
              <a:solidFill>
                <a:schemeClr val="tx1"/>
              </a:solidFill>
            </a:endParaRPr>
          </a:p>
        </p:txBody>
      </p:sp>
      <p:sp>
        <p:nvSpPr>
          <p:cNvPr id="14" name="Flowchart: Data 13"/>
          <p:cNvSpPr/>
          <p:nvPr/>
        </p:nvSpPr>
        <p:spPr>
          <a:xfrm>
            <a:off x="7551108" y="3415152"/>
            <a:ext cx="1432142" cy="612648"/>
          </a:xfrm>
          <a:prstGeom prst="flowChartInputOutput">
            <a:avLst/>
          </a:prstGeom>
          <a:solidFill>
            <a:srgbClr val="FFFF00"/>
          </a:solidFill>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dirty="0" smtClean="0">
                <a:solidFill>
                  <a:schemeClr val="tx1"/>
                </a:solidFill>
              </a:rPr>
              <a:t>EPP2022</a:t>
            </a:r>
            <a:endParaRPr lang="en-US" dirty="0">
              <a:solidFill>
                <a:schemeClr val="tx1"/>
              </a:solidFill>
            </a:endParaRPr>
          </a:p>
        </p:txBody>
      </p:sp>
      <p:sp>
        <p:nvSpPr>
          <p:cNvPr id="15" name="Flowchart: Data 14"/>
          <p:cNvSpPr/>
          <p:nvPr/>
        </p:nvSpPr>
        <p:spPr>
          <a:xfrm>
            <a:off x="7551108" y="5397197"/>
            <a:ext cx="1432142" cy="612648"/>
          </a:xfrm>
          <a:prstGeom prst="flowChartInputOutput">
            <a:avLst/>
          </a:prstGeom>
          <a:solidFill>
            <a:srgbClr val="FFFF00"/>
          </a:solidFill>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dirty="0" smtClean="0">
                <a:solidFill>
                  <a:schemeClr val="tx1"/>
                </a:solidFill>
              </a:rPr>
              <a:t>EPP2022</a:t>
            </a:r>
            <a:endParaRPr lang="en-US" dirty="0">
              <a:solidFill>
                <a:schemeClr val="tx1"/>
              </a:solidFill>
            </a:endParaRPr>
          </a:p>
        </p:txBody>
      </p:sp>
      <p:sp>
        <p:nvSpPr>
          <p:cNvPr id="16" name="Flowchart: Data 15"/>
          <p:cNvSpPr/>
          <p:nvPr/>
        </p:nvSpPr>
        <p:spPr>
          <a:xfrm>
            <a:off x="3246329" y="5397197"/>
            <a:ext cx="1432142" cy="612648"/>
          </a:xfrm>
          <a:prstGeom prst="flowChartInputOutput">
            <a:avLst/>
          </a:prstGeom>
          <a:solidFill>
            <a:srgbClr val="FFFF00"/>
          </a:solidFill>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dirty="0" smtClean="0">
                <a:solidFill>
                  <a:schemeClr val="tx1"/>
                </a:solidFill>
              </a:rPr>
              <a:t>EPP2022</a:t>
            </a:r>
            <a:endParaRPr lang="en-US" dirty="0">
              <a:solidFill>
                <a:schemeClr val="tx1"/>
              </a:solidFill>
            </a:endParaRPr>
          </a:p>
        </p:txBody>
      </p:sp>
      <p:sp>
        <p:nvSpPr>
          <p:cNvPr id="17" name="Oval 16"/>
          <p:cNvSpPr/>
          <p:nvPr/>
        </p:nvSpPr>
        <p:spPr>
          <a:xfrm>
            <a:off x="995819" y="4409763"/>
            <a:ext cx="1665963" cy="526093"/>
          </a:xfrm>
          <a:prstGeom prst="ellipse">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IFVM2022</a:t>
            </a:r>
            <a:endParaRPr lang="en-US" dirty="0">
              <a:solidFill>
                <a:schemeClr val="tx1"/>
              </a:solidFill>
            </a:endParaRPr>
          </a:p>
        </p:txBody>
      </p:sp>
      <p:sp>
        <p:nvSpPr>
          <p:cNvPr id="18" name="Oval 17"/>
          <p:cNvSpPr/>
          <p:nvPr/>
        </p:nvSpPr>
        <p:spPr>
          <a:xfrm>
            <a:off x="9530218" y="4410364"/>
            <a:ext cx="1665963" cy="526093"/>
          </a:xfrm>
          <a:prstGeom prst="ellipse">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IFVM2022</a:t>
            </a:r>
            <a:endParaRPr lang="en-US" dirty="0">
              <a:solidFill>
                <a:schemeClr val="tx1"/>
              </a:solidFill>
            </a:endParaRPr>
          </a:p>
        </p:txBody>
      </p:sp>
      <p:cxnSp>
        <p:nvCxnSpPr>
          <p:cNvPr id="20" name="Straight Arrow Connector 19"/>
          <p:cNvCxnSpPr>
            <a:stCxn id="8" idx="3"/>
            <a:endCxn id="13" idx="2"/>
          </p:cNvCxnSpPr>
          <p:nvPr/>
        </p:nvCxnSpPr>
        <p:spPr>
          <a:xfrm flipV="1">
            <a:off x="2661781" y="3710077"/>
            <a:ext cx="727762" cy="5700"/>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stCxn id="13" idx="5"/>
            <a:endCxn id="9" idx="1"/>
          </p:cNvCxnSpPr>
          <p:nvPr/>
        </p:nvCxnSpPr>
        <p:spPr>
          <a:xfrm>
            <a:off x="4535257" y="3710077"/>
            <a:ext cx="727762" cy="5700"/>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a:stCxn id="14" idx="2"/>
            <a:endCxn id="9" idx="3"/>
          </p:cNvCxnSpPr>
          <p:nvPr/>
        </p:nvCxnSpPr>
        <p:spPr>
          <a:xfrm flipH="1" flipV="1">
            <a:off x="6928981" y="3715777"/>
            <a:ext cx="765341" cy="5699"/>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a:stCxn id="7" idx="1"/>
            <a:endCxn id="14" idx="5"/>
          </p:cNvCxnSpPr>
          <p:nvPr/>
        </p:nvCxnSpPr>
        <p:spPr>
          <a:xfrm flipH="1">
            <a:off x="8840036" y="3715777"/>
            <a:ext cx="690183" cy="5699"/>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a:stCxn id="18" idx="0"/>
            <a:endCxn id="7" idx="2"/>
          </p:cNvCxnSpPr>
          <p:nvPr/>
        </p:nvCxnSpPr>
        <p:spPr>
          <a:xfrm flipV="1">
            <a:off x="10363200" y="4016401"/>
            <a:ext cx="0" cy="393963"/>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a:stCxn id="18" idx="4"/>
            <a:endCxn id="10" idx="0"/>
          </p:cNvCxnSpPr>
          <p:nvPr/>
        </p:nvCxnSpPr>
        <p:spPr>
          <a:xfrm>
            <a:off x="10363200" y="4936457"/>
            <a:ext cx="0" cy="472139"/>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a:stCxn id="17" idx="0"/>
            <a:endCxn id="8" idx="2"/>
          </p:cNvCxnSpPr>
          <p:nvPr/>
        </p:nvCxnSpPr>
        <p:spPr>
          <a:xfrm flipH="1" flipV="1">
            <a:off x="1828800" y="4016401"/>
            <a:ext cx="1" cy="393362"/>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a:stCxn id="17" idx="4"/>
            <a:endCxn id="12" idx="0"/>
          </p:cNvCxnSpPr>
          <p:nvPr/>
        </p:nvCxnSpPr>
        <p:spPr>
          <a:xfrm flipH="1">
            <a:off x="1828800" y="4935856"/>
            <a:ext cx="1" cy="472741"/>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a:stCxn id="12" idx="3"/>
            <a:endCxn id="16" idx="2"/>
          </p:cNvCxnSpPr>
          <p:nvPr/>
        </p:nvCxnSpPr>
        <p:spPr>
          <a:xfrm flipV="1">
            <a:off x="2661781" y="5703521"/>
            <a:ext cx="727762" cy="5701"/>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a:stCxn id="16" idx="5"/>
            <a:endCxn id="11" idx="1"/>
          </p:cNvCxnSpPr>
          <p:nvPr/>
        </p:nvCxnSpPr>
        <p:spPr>
          <a:xfrm>
            <a:off x="4535257" y="5703521"/>
            <a:ext cx="727762" cy="5702"/>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a:stCxn id="11" idx="3"/>
            <a:endCxn id="15" idx="2"/>
          </p:cNvCxnSpPr>
          <p:nvPr/>
        </p:nvCxnSpPr>
        <p:spPr>
          <a:xfrm flipV="1">
            <a:off x="6928981" y="5703521"/>
            <a:ext cx="765341" cy="5702"/>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a:stCxn id="10" idx="1"/>
            <a:endCxn id="15" idx="5"/>
          </p:cNvCxnSpPr>
          <p:nvPr/>
        </p:nvCxnSpPr>
        <p:spPr>
          <a:xfrm flipH="1" flipV="1">
            <a:off x="8840036" y="5703521"/>
            <a:ext cx="690183" cy="5700"/>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4727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34"/>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37"/>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40"/>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2"/>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43"/>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6"/>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46"/>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1"/>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49"/>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15"/>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 Epochs</a:t>
            </a:r>
            <a:endParaRPr lang="en-US" dirty="0"/>
          </a:p>
        </p:txBody>
      </p:sp>
      <p:sp>
        <p:nvSpPr>
          <p:cNvPr id="3" name="Content Placeholder 2"/>
          <p:cNvSpPr>
            <a:spLocks noGrp="1"/>
          </p:cNvSpPr>
          <p:nvPr>
            <p:ph idx="1"/>
          </p:nvPr>
        </p:nvSpPr>
        <p:spPr>
          <a:xfrm>
            <a:off x="609600" y="1600203"/>
            <a:ext cx="10972800" cy="4756150"/>
          </a:xfrm>
        </p:spPr>
        <p:txBody>
          <a:bodyPr/>
          <a:lstStyle/>
          <a:p>
            <a:r>
              <a:rPr lang="en-US" sz="2800" dirty="0" smtClean="0"/>
              <a:t>It seems highly unlikely that surveyors will embrace coordinates with such diversity of epochs</a:t>
            </a:r>
          </a:p>
          <a:p>
            <a:r>
              <a:rPr lang="en-US" sz="2800" dirty="0" smtClean="0"/>
              <a:t>To mitigate that, NGS will issue “snapshots” of the NSRS every five years (called “Reference Epochs”)</a:t>
            </a:r>
          </a:p>
          <a:p>
            <a:pPr lvl="1"/>
            <a:r>
              <a:rPr lang="en-US" sz="2400" dirty="0" smtClean="0"/>
              <a:t>Estimates of coordinates</a:t>
            </a:r>
            <a:r>
              <a:rPr lang="en-US" sz="2400" dirty="0"/>
              <a:t> at specific 5 year intervals</a:t>
            </a:r>
            <a:r>
              <a:rPr lang="en-US" sz="2400" dirty="0" smtClean="0"/>
              <a:t>, based on historic time-dependent coordinates and IFVM2022</a:t>
            </a:r>
          </a:p>
          <a:p>
            <a:r>
              <a:rPr lang="en-US" sz="2800" dirty="0" smtClean="0"/>
              <a:t>Beginning with 2020.00</a:t>
            </a:r>
          </a:p>
          <a:p>
            <a:pPr lvl="1"/>
            <a:r>
              <a:rPr lang="en-US" sz="2400" dirty="0" smtClean="0"/>
              <a:t>Each “snapshot” will be published 2-3 years after the reference epoch</a:t>
            </a:r>
          </a:p>
          <a:p>
            <a:pPr lvl="2"/>
            <a:r>
              <a:rPr lang="en-US" sz="2000" dirty="0" smtClean="0"/>
              <a:t>Thus the 2020.00 Reference Epoch Coordinates get published by the end of calendar year 2022</a:t>
            </a:r>
          </a:p>
        </p:txBody>
      </p:sp>
      <p:sp>
        <p:nvSpPr>
          <p:cNvPr id="4" name="Date Placeholder 3"/>
          <p:cNvSpPr>
            <a:spLocks noGrp="1"/>
          </p:cNvSpPr>
          <p:nvPr>
            <p:ph type="dt" sz="half" idx="10"/>
          </p:nvPr>
        </p:nvSpPr>
        <p:spPr/>
        <p:txBody>
          <a:bodyPr/>
          <a:lstStyle/>
          <a:p>
            <a:pPr>
              <a:defRPr/>
            </a:pPr>
            <a:r>
              <a:rPr lang="en-US" smtClean="0"/>
              <a:t>June 13, 2019</a:t>
            </a:r>
            <a:endParaRPr lang="en-US" dirty="0"/>
          </a:p>
        </p:txBody>
      </p:sp>
      <p:sp>
        <p:nvSpPr>
          <p:cNvPr id="5" name="Footer Placeholder 4"/>
          <p:cNvSpPr>
            <a:spLocks noGrp="1"/>
          </p:cNvSpPr>
          <p:nvPr>
            <p:ph type="ftr" sz="quarter" idx="11"/>
          </p:nvPr>
        </p:nvSpPr>
        <p:spPr/>
        <p:txBody>
          <a:bodyPr/>
          <a:lstStyle/>
          <a:p>
            <a:pPr>
              <a:defRPr/>
            </a:pPr>
            <a:r>
              <a:rPr lang="en-US" smtClean="0"/>
              <a:t>HxGN LIVE 2019</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25</a:t>
            </a:fld>
            <a:endParaRPr lang="en-US"/>
          </a:p>
        </p:txBody>
      </p:sp>
    </p:spTree>
    <p:extLst>
      <p:ext uri="{BB962C8B-B14F-4D97-AF65-F5344CB8AC3E}">
        <p14:creationId xmlns:p14="http://schemas.microsoft.com/office/powerpoint/2010/main" val="786181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altLang="en-US" smtClean="0"/>
              <a:t>June 13, 2019</a:t>
            </a:r>
            <a:endParaRPr lang="en-US" altLang="en-US"/>
          </a:p>
        </p:txBody>
      </p:sp>
      <p:sp>
        <p:nvSpPr>
          <p:cNvPr id="5" name="Footer Placeholder 4"/>
          <p:cNvSpPr>
            <a:spLocks noGrp="1"/>
          </p:cNvSpPr>
          <p:nvPr>
            <p:ph type="ftr" sz="quarter" idx="11"/>
          </p:nvPr>
        </p:nvSpPr>
        <p:spPr/>
        <p:txBody>
          <a:bodyPr/>
          <a:lstStyle/>
          <a:p>
            <a:pPr>
              <a:defRPr/>
            </a:pPr>
            <a:r>
              <a:rPr lang="en-US" smtClean="0"/>
              <a:t>HxGN LIVE 2019</a:t>
            </a:r>
            <a:endParaRPr lang="en-US"/>
          </a:p>
        </p:txBody>
      </p:sp>
      <p:sp>
        <p:nvSpPr>
          <p:cNvPr id="7" name="Title 1"/>
          <p:cNvSpPr>
            <a:spLocks noGrp="1"/>
          </p:cNvSpPr>
          <p:nvPr>
            <p:ph type="title"/>
          </p:nvPr>
        </p:nvSpPr>
        <p:spPr>
          <a:xfrm>
            <a:off x="2057400" y="2724150"/>
            <a:ext cx="8229600" cy="1143000"/>
          </a:xfrm>
        </p:spPr>
        <p:txBody>
          <a:bodyPr>
            <a:normAutofit fontScale="90000"/>
          </a:bodyPr>
          <a:lstStyle/>
          <a:p>
            <a:r>
              <a:rPr lang="en-US" dirty="0" smtClean="0"/>
              <a:t>Reference Epoch Coordinates</a:t>
            </a:r>
            <a:br>
              <a:rPr lang="en-US" dirty="0" smtClean="0"/>
            </a:br>
            <a:r>
              <a:rPr lang="en-US" dirty="0" smtClean="0"/>
              <a:t>from</a:t>
            </a:r>
            <a:br>
              <a:rPr lang="en-US" dirty="0" smtClean="0"/>
            </a:br>
            <a:r>
              <a:rPr lang="en-US" dirty="0" smtClean="0"/>
              <a:t>Time-Dependent Coordinates</a:t>
            </a:r>
            <a:endParaRPr lang="en-US" dirty="0"/>
          </a:p>
        </p:txBody>
      </p:sp>
      <p:sp>
        <p:nvSpPr>
          <p:cNvPr id="2" name="Slide Number Placeholder 1"/>
          <p:cNvSpPr>
            <a:spLocks noGrp="1"/>
          </p:cNvSpPr>
          <p:nvPr>
            <p:ph type="sldNum" sz="quarter" idx="12"/>
          </p:nvPr>
        </p:nvSpPr>
        <p:spPr/>
        <p:txBody>
          <a:bodyPr/>
          <a:lstStyle/>
          <a:p>
            <a:pPr>
              <a:defRPr/>
            </a:pPr>
            <a:fld id="{EB6791C4-DF4E-4C17-A41C-B2BEB15390BD}" type="slidenum">
              <a:rPr lang="en-US" smtClean="0"/>
              <a:pPr>
                <a:defRPr/>
              </a:pPr>
              <a:t>26</a:t>
            </a:fld>
            <a:endParaRPr lang="en-US"/>
          </a:p>
        </p:txBody>
      </p:sp>
    </p:spTree>
    <p:extLst>
      <p:ext uri="{BB962C8B-B14F-4D97-AF65-F5344CB8AC3E}">
        <p14:creationId xmlns:p14="http://schemas.microsoft.com/office/powerpoint/2010/main" val="27601457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Arrow Connector 4"/>
          <p:cNvCxnSpPr/>
          <p:nvPr/>
        </p:nvCxnSpPr>
        <p:spPr>
          <a:xfrm flipV="1">
            <a:off x="2468728" y="1111625"/>
            <a:ext cx="0" cy="4296313"/>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2468728" y="5372459"/>
            <a:ext cx="9173220" cy="17932"/>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3174055" y="5237609"/>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2754709" y="5578267"/>
            <a:ext cx="838691"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1990</a:t>
            </a:r>
            <a:endParaRPr lang="en-US" b="1" dirty="0">
              <a:solidFill>
                <a:prstClr val="black"/>
              </a:solidFill>
              <a:latin typeface="Verdana" pitchFamily="34" charset="0"/>
            </a:endParaRPr>
          </a:p>
        </p:txBody>
      </p:sp>
      <p:cxnSp>
        <p:nvCxnSpPr>
          <p:cNvPr id="44" name="Straight Connector 43"/>
          <p:cNvCxnSpPr/>
          <p:nvPr/>
        </p:nvCxnSpPr>
        <p:spPr>
          <a:xfrm>
            <a:off x="3918665" y="5237609"/>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5400000">
            <a:off x="2442891" y="1797412"/>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2433930" y="2442871"/>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5400000">
            <a:off x="2424960" y="3088329"/>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2415999" y="3733788"/>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5400000">
            <a:off x="2424966" y="4379247"/>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5400000">
            <a:off x="2416005" y="5024706"/>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1156050" y="4946273"/>
            <a:ext cx="1173719" cy="461665"/>
          </a:xfrm>
          <a:prstGeom prst="rect">
            <a:avLst/>
          </a:prstGeom>
          <a:noFill/>
        </p:spPr>
        <p:txBody>
          <a:bodyPr wrap="none" rtlCol="0">
            <a:spAutoFit/>
          </a:bodyPr>
          <a:lstStyle/>
          <a:p>
            <a:pPr eaLnBrk="0" hangingPunct="0"/>
            <a:r>
              <a:rPr lang="en-US" sz="2400" b="1" dirty="0">
                <a:solidFill>
                  <a:prstClr val="black"/>
                </a:solidFill>
                <a:latin typeface="Verdana" pitchFamily="34" charset="0"/>
              </a:rPr>
              <a:t>2.000</a:t>
            </a:r>
          </a:p>
        </p:txBody>
      </p:sp>
      <p:sp>
        <p:nvSpPr>
          <p:cNvPr id="76" name="TextBox 75"/>
          <p:cNvSpPr txBox="1"/>
          <p:nvPr/>
        </p:nvSpPr>
        <p:spPr>
          <a:xfrm>
            <a:off x="1156050" y="4318743"/>
            <a:ext cx="1173719" cy="461665"/>
          </a:xfrm>
          <a:prstGeom prst="rect">
            <a:avLst/>
          </a:prstGeom>
          <a:noFill/>
        </p:spPr>
        <p:txBody>
          <a:bodyPr wrap="none" rtlCol="0">
            <a:spAutoFit/>
          </a:bodyPr>
          <a:lstStyle/>
          <a:p>
            <a:pPr eaLnBrk="0" hangingPunct="0"/>
            <a:r>
              <a:rPr lang="en-US" sz="2400" b="1" dirty="0">
                <a:solidFill>
                  <a:prstClr val="black"/>
                </a:solidFill>
                <a:latin typeface="Verdana" pitchFamily="34" charset="0"/>
              </a:rPr>
              <a:t>2.050</a:t>
            </a:r>
          </a:p>
        </p:txBody>
      </p:sp>
      <p:sp>
        <p:nvSpPr>
          <p:cNvPr id="77" name="TextBox 76"/>
          <p:cNvSpPr txBox="1"/>
          <p:nvPr/>
        </p:nvSpPr>
        <p:spPr>
          <a:xfrm>
            <a:off x="1156050" y="3655355"/>
            <a:ext cx="1173719" cy="461665"/>
          </a:xfrm>
          <a:prstGeom prst="rect">
            <a:avLst/>
          </a:prstGeom>
          <a:noFill/>
        </p:spPr>
        <p:txBody>
          <a:bodyPr wrap="none" rtlCol="0">
            <a:spAutoFit/>
          </a:bodyPr>
          <a:lstStyle/>
          <a:p>
            <a:pPr eaLnBrk="0" hangingPunct="0"/>
            <a:r>
              <a:rPr lang="en-US" sz="2400" b="1" dirty="0">
                <a:solidFill>
                  <a:prstClr val="black"/>
                </a:solidFill>
                <a:latin typeface="Verdana" pitchFamily="34" charset="0"/>
              </a:rPr>
              <a:t>2.100</a:t>
            </a:r>
          </a:p>
        </p:txBody>
      </p:sp>
      <p:sp>
        <p:nvSpPr>
          <p:cNvPr id="78" name="TextBox 77"/>
          <p:cNvSpPr txBox="1"/>
          <p:nvPr/>
        </p:nvSpPr>
        <p:spPr>
          <a:xfrm>
            <a:off x="1156050" y="3000931"/>
            <a:ext cx="1173719" cy="461665"/>
          </a:xfrm>
          <a:prstGeom prst="rect">
            <a:avLst/>
          </a:prstGeom>
          <a:noFill/>
        </p:spPr>
        <p:txBody>
          <a:bodyPr wrap="none" rtlCol="0">
            <a:spAutoFit/>
          </a:bodyPr>
          <a:lstStyle/>
          <a:p>
            <a:pPr eaLnBrk="0" hangingPunct="0"/>
            <a:r>
              <a:rPr lang="en-US" sz="2400" b="1" dirty="0">
                <a:solidFill>
                  <a:prstClr val="black"/>
                </a:solidFill>
                <a:latin typeface="Verdana" pitchFamily="34" charset="0"/>
              </a:rPr>
              <a:t>2.150</a:t>
            </a:r>
          </a:p>
        </p:txBody>
      </p:sp>
      <p:sp>
        <p:nvSpPr>
          <p:cNvPr id="79" name="TextBox 78"/>
          <p:cNvSpPr txBox="1"/>
          <p:nvPr/>
        </p:nvSpPr>
        <p:spPr>
          <a:xfrm>
            <a:off x="1156050" y="2373401"/>
            <a:ext cx="1173719" cy="461665"/>
          </a:xfrm>
          <a:prstGeom prst="rect">
            <a:avLst/>
          </a:prstGeom>
          <a:noFill/>
        </p:spPr>
        <p:txBody>
          <a:bodyPr wrap="none" rtlCol="0">
            <a:spAutoFit/>
          </a:bodyPr>
          <a:lstStyle/>
          <a:p>
            <a:pPr eaLnBrk="0" hangingPunct="0"/>
            <a:r>
              <a:rPr lang="en-US" sz="2400" b="1" dirty="0">
                <a:solidFill>
                  <a:prstClr val="black"/>
                </a:solidFill>
                <a:latin typeface="Verdana" pitchFamily="34" charset="0"/>
              </a:rPr>
              <a:t>2.200</a:t>
            </a:r>
          </a:p>
        </p:txBody>
      </p:sp>
      <p:sp>
        <p:nvSpPr>
          <p:cNvPr id="80" name="TextBox 79"/>
          <p:cNvSpPr txBox="1"/>
          <p:nvPr/>
        </p:nvSpPr>
        <p:spPr>
          <a:xfrm>
            <a:off x="1156050" y="1710013"/>
            <a:ext cx="1173719" cy="461665"/>
          </a:xfrm>
          <a:prstGeom prst="rect">
            <a:avLst/>
          </a:prstGeom>
          <a:noFill/>
        </p:spPr>
        <p:txBody>
          <a:bodyPr wrap="none" rtlCol="0">
            <a:spAutoFit/>
          </a:bodyPr>
          <a:lstStyle/>
          <a:p>
            <a:pPr eaLnBrk="0" hangingPunct="0"/>
            <a:r>
              <a:rPr lang="en-US" sz="2400" b="1" dirty="0">
                <a:solidFill>
                  <a:prstClr val="black"/>
                </a:solidFill>
                <a:latin typeface="Verdana" pitchFamily="34" charset="0"/>
              </a:rPr>
              <a:t>2.250</a:t>
            </a:r>
          </a:p>
        </p:txBody>
      </p:sp>
      <p:sp>
        <p:nvSpPr>
          <p:cNvPr id="83" name="TextBox 82"/>
          <p:cNvSpPr txBox="1"/>
          <p:nvPr/>
        </p:nvSpPr>
        <p:spPr>
          <a:xfrm>
            <a:off x="316566" y="2906977"/>
            <a:ext cx="587020" cy="769441"/>
          </a:xfrm>
          <a:prstGeom prst="rect">
            <a:avLst/>
          </a:prstGeom>
          <a:noFill/>
        </p:spPr>
        <p:txBody>
          <a:bodyPr wrap="none" rtlCol="0">
            <a:spAutoFit/>
          </a:bodyPr>
          <a:lstStyle/>
          <a:p>
            <a:pPr eaLnBrk="0" hangingPunct="0"/>
            <a:r>
              <a:rPr lang="en-US" sz="4400" b="1" dirty="0" smtClean="0">
                <a:solidFill>
                  <a:prstClr val="black"/>
                </a:solidFill>
                <a:latin typeface="Verdana" pitchFamily="34" charset="0"/>
              </a:rPr>
              <a:t>h</a:t>
            </a:r>
            <a:endParaRPr lang="en-US" sz="4400" b="1" dirty="0">
              <a:solidFill>
                <a:prstClr val="black"/>
              </a:solidFill>
              <a:latin typeface="Verdana" pitchFamily="34" charset="0"/>
            </a:endParaRPr>
          </a:p>
        </p:txBody>
      </p:sp>
      <p:sp>
        <p:nvSpPr>
          <p:cNvPr id="84" name="TextBox 83"/>
          <p:cNvSpPr txBox="1"/>
          <p:nvPr/>
        </p:nvSpPr>
        <p:spPr>
          <a:xfrm>
            <a:off x="6158754" y="6273226"/>
            <a:ext cx="1220206" cy="584775"/>
          </a:xfrm>
          <a:prstGeom prst="rect">
            <a:avLst/>
          </a:prstGeom>
          <a:noFill/>
        </p:spPr>
        <p:txBody>
          <a:bodyPr wrap="none" rtlCol="0">
            <a:spAutoFit/>
          </a:bodyPr>
          <a:lstStyle/>
          <a:p>
            <a:pPr eaLnBrk="0" hangingPunct="0"/>
            <a:r>
              <a:rPr lang="en-US" sz="3200" b="1" dirty="0">
                <a:solidFill>
                  <a:prstClr val="black"/>
                </a:solidFill>
                <a:latin typeface="Verdana" pitchFamily="34" charset="0"/>
              </a:rPr>
              <a:t>time</a:t>
            </a:r>
          </a:p>
        </p:txBody>
      </p:sp>
      <p:sp>
        <p:nvSpPr>
          <p:cNvPr id="110" name="Oval 109"/>
          <p:cNvSpPr/>
          <p:nvPr/>
        </p:nvSpPr>
        <p:spPr>
          <a:xfrm>
            <a:off x="3097855" y="3836882"/>
            <a:ext cx="152400" cy="13447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US" sz="1400" b="1">
              <a:solidFill>
                <a:prstClr val="white"/>
              </a:solidFill>
            </a:endParaRPr>
          </a:p>
        </p:txBody>
      </p:sp>
      <p:sp>
        <p:nvSpPr>
          <p:cNvPr id="111" name="Oval 110"/>
          <p:cNvSpPr/>
          <p:nvPr/>
        </p:nvSpPr>
        <p:spPr>
          <a:xfrm>
            <a:off x="3742511" y="3630722"/>
            <a:ext cx="152400" cy="13447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US" sz="1400" b="1">
              <a:solidFill>
                <a:prstClr val="white"/>
              </a:solidFill>
            </a:endParaRPr>
          </a:p>
        </p:txBody>
      </p:sp>
      <p:sp>
        <p:nvSpPr>
          <p:cNvPr id="112" name="Oval 111"/>
          <p:cNvSpPr/>
          <p:nvPr/>
        </p:nvSpPr>
        <p:spPr>
          <a:xfrm>
            <a:off x="4703705" y="2681157"/>
            <a:ext cx="152400" cy="13447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US" sz="1400" b="1">
              <a:solidFill>
                <a:prstClr val="white"/>
              </a:solidFill>
            </a:endParaRPr>
          </a:p>
        </p:txBody>
      </p:sp>
      <p:sp>
        <p:nvSpPr>
          <p:cNvPr id="113" name="Oval 112"/>
          <p:cNvSpPr/>
          <p:nvPr/>
        </p:nvSpPr>
        <p:spPr>
          <a:xfrm>
            <a:off x="6006354" y="2766698"/>
            <a:ext cx="152400" cy="13447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US" sz="1400" b="1">
              <a:solidFill>
                <a:prstClr val="white"/>
              </a:solidFill>
            </a:endParaRPr>
          </a:p>
        </p:txBody>
      </p:sp>
      <p:sp>
        <p:nvSpPr>
          <p:cNvPr id="2" name="TextBox 1"/>
          <p:cNvSpPr txBox="1"/>
          <p:nvPr/>
        </p:nvSpPr>
        <p:spPr>
          <a:xfrm>
            <a:off x="2864739" y="574655"/>
            <a:ext cx="5434052" cy="1631216"/>
          </a:xfrm>
          <a:prstGeom prst="rect">
            <a:avLst/>
          </a:prstGeom>
          <a:noFill/>
        </p:spPr>
        <p:txBody>
          <a:bodyPr wrap="none" rtlCol="0">
            <a:spAutoFit/>
          </a:bodyPr>
          <a:lstStyle/>
          <a:p>
            <a:pPr eaLnBrk="0" hangingPunct="0"/>
            <a:r>
              <a:rPr lang="en-US" sz="2000" b="1" dirty="0">
                <a:solidFill>
                  <a:prstClr val="black"/>
                </a:solidFill>
                <a:latin typeface="+mj-lt"/>
              </a:rPr>
              <a:t>Assume </a:t>
            </a:r>
            <a:r>
              <a:rPr lang="en-US" sz="2000" b="1" dirty="0" smtClean="0">
                <a:solidFill>
                  <a:prstClr val="black"/>
                </a:solidFill>
                <a:latin typeface="+mj-lt"/>
              </a:rPr>
              <a:t>“h” </a:t>
            </a:r>
            <a:r>
              <a:rPr lang="en-US" sz="2000" b="1" dirty="0">
                <a:solidFill>
                  <a:prstClr val="black"/>
                </a:solidFill>
                <a:latin typeface="+mj-lt"/>
              </a:rPr>
              <a:t>was determined four different times:</a:t>
            </a:r>
          </a:p>
          <a:p>
            <a:pPr eaLnBrk="0" hangingPunct="0"/>
            <a:r>
              <a:rPr lang="en-US" sz="2000" b="1" dirty="0">
                <a:solidFill>
                  <a:prstClr val="black"/>
                </a:solidFill>
                <a:latin typeface="+mj-lt"/>
              </a:rPr>
              <a:t>	1990:  2.100</a:t>
            </a:r>
          </a:p>
          <a:p>
            <a:pPr eaLnBrk="0" hangingPunct="0"/>
            <a:r>
              <a:rPr lang="en-US" sz="2000" b="1" dirty="0">
                <a:solidFill>
                  <a:prstClr val="black"/>
                </a:solidFill>
                <a:latin typeface="+mj-lt"/>
              </a:rPr>
              <a:t>	1994:  2.110</a:t>
            </a:r>
          </a:p>
          <a:p>
            <a:pPr eaLnBrk="0" hangingPunct="0"/>
            <a:r>
              <a:rPr lang="en-US" sz="2000" b="1" dirty="0">
                <a:solidFill>
                  <a:prstClr val="black"/>
                </a:solidFill>
                <a:latin typeface="+mj-lt"/>
              </a:rPr>
              <a:t>	2002:  2.190</a:t>
            </a:r>
          </a:p>
          <a:p>
            <a:pPr eaLnBrk="0" hangingPunct="0"/>
            <a:r>
              <a:rPr lang="en-US" sz="2000" b="1" dirty="0">
                <a:solidFill>
                  <a:prstClr val="black"/>
                </a:solidFill>
                <a:latin typeface="+mj-lt"/>
              </a:rPr>
              <a:t>	2009:  2.180</a:t>
            </a:r>
          </a:p>
        </p:txBody>
      </p:sp>
      <p:cxnSp>
        <p:nvCxnSpPr>
          <p:cNvPr id="71" name="Straight Connector 70"/>
          <p:cNvCxnSpPr/>
          <p:nvPr/>
        </p:nvCxnSpPr>
        <p:spPr>
          <a:xfrm>
            <a:off x="4663275" y="5232001"/>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5404431" y="5248291"/>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6149041" y="5242683"/>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6894396" y="5248626"/>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7639006" y="5243018"/>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8380162" y="5259308"/>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9124772" y="5253700"/>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5" name="TextBox 94"/>
          <p:cNvSpPr txBox="1"/>
          <p:nvPr/>
        </p:nvSpPr>
        <p:spPr>
          <a:xfrm>
            <a:off x="3607898" y="5572659"/>
            <a:ext cx="588623"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‘95</a:t>
            </a:r>
            <a:endParaRPr lang="en-US" b="1" dirty="0">
              <a:solidFill>
                <a:prstClr val="black"/>
              </a:solidFill>
              <a:latin typeface="Verdana" pitchFamily="34" charset="0"/>
            </a:endParaRPr>
          </a:p>
        </p:txBody>
      </p:sp>
      <p:sp>
        <p:nvSpPr>
          <p:cNvPr id="96" name="TextBox 95"/>
          <p:cNvSpPr txBox="1"/>
          <p:nvPr/>
        </p:nvSpPr>
        <p:spPr>
          <a:xfrm>
            <a:off x="4334555" y="5560715"/>
            <a:ext cx="588623"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‘00</a:t>
            </a:r>
            <a:endParaRPr lang="en-US" b="1" dirty="0">
              <a:solidFill>
                <a:prstClr val="black"/>
              </a:solidFill>
              <a:latin typeface="Verdana" pitchFamily="34" charset="0"/>
            </a:endParaRPr>
          </a:p>
        </p:txBody>
      </p:sp>
      <p:sp>
        <p:nvSpPr>
          <p:cNvPr id="97" name="TextBox 96"/>
          <p:cNvSpPr txBox="1"/>
          <p:nvPr/>
        </p:nvSpPr>
        <p:spPr>
          <a:xfrm>
            <a:off x="5093663" y="5572659"/>
            <a:ext cx="588623"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‘05</a:t>
            </a:r>
            <a:endParaRPr lang="en-US" b="1" dirty="0">
              <a:solidFill>
                <a:prstClr val="black"/>
              </a:solidFill>
              <a:latin typeface="Verdana" pitchFamily="34" charset="0"/>
            </a:endParaRPr>
          </a:p>
        </p:txBody>
      </p:sp>
      <p:sp>
        <p:nvSpPr>
          <p:cNvPr id="98" name="TextBox 97"/>
          <p:cNvSpPr txBox="1"/>
          <p:nvPr/>
        </p:nvSpPr>
        <p:spPr>
          <a:xfrm>
            <a:off x="5820320" y="5569877"/>
            <a:ext cx="588623"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‘10</a:t>
            </a:r>
            <a:endParaRPr lang="en-US" b="1" dirty="0">
              <a:solidFill>
                <a:prstClr val="black"/>
              </a:solidFill>
              <a:latin typeface="Verdana" pitchFamily="34" charset="0"/>
            </a:endParaRPr>
          </a:p>
        </p:txBody>
      </p:sp>
      <p:sp>
        <p:nvSpPr>
          <p:cNvPr id="99" name="TextBox 98"/>
          <p:cNvSpPr txBox="1"/>
          <p:nvPr/>
        </p:nvSpPr>
        <p:spPr>
          <a:xfrm>
            <a:off x="6573337" y="5560715"/>
            <a:ext cx="588623"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‘15</a:t>
            </a:r>
            <a:endParaRPr lang="en-US" b="1" dirty="0">
              <a:solidFill>
                <a:prstClr val="black"/>
              </a:solidFill>
              <a:latin typeface="Verdana" pitchFamily="34" charset="0"/>
            </a:endParaRPr>
          </a:p>
        </p:txBody>
      </p:sp>
      <p:sp>
        <p:nvSpPr>
          <p:cNvPr id="100" name="TextBox 99"/>
          <p:cNvSpPr txBox="1"/>
          <p:nvPr/>
        </p:nvSpPr>
        <p:spPr>
          <a:xfrm>
            <a:off x="7331640" y="5560715"/>
            <a:ext cx="588623"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‘20</a:t>
            </a:r>
            <a:endParaRPr lang="en-US" b="1" dirty="0">
              <a:solidFill>
                <a:prstClr val="black"/>
              </a:solidFill>
              <a:latin typeface="Verdana" pitchFamily="34" charset="0"/>
            </a:endParaRPr>
          </a:p>
        </p:txBody>
      </p:sp>
      <p:sp>
        <p:nvSpPr>
          <p:cNvPr id="101" name="TextBox 100"/>
          <p:cNvSpPr txBox="1"/>
          <p:nvPr/>
        </p:nvSpPr>
        <p:spPr>
          <a:xfrm>
            <a:off x="8093373" y="5560715"/>
            <a:ext cx="588623"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‘25</a:t>
            </a:r>
            <a:endParaRPr lang="en-US" b="1" dirty="0">
              <a:solidFill>
                <a:prstClr val="black"/>
              </a:solidFill>
              <a:latin typeface="Verdana" pitchFamily="34" charset="0"/>
            </a:endParaRPr>
          </a:p>
        </p:txBody>
      </p:sp>
      <p:sp>
        <p:nvSpPr>
          <p:cNvPr id="102" name="TextBox 101"/>
          <p:cNvSpPr txBox="1"/>
          <p:nvPr/>
        </p:nvSpPr>
        <p:spPr>
          <a:xfrm>
            <a:off x="8809893" y="5578267"/>
            <a:ext cx="588623"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‘30</a:t>
            </a:r>
            <a:endParaRPr lang="en-US" b="1" dirty="0">
              <a:solidFill>
                <a:prstClr val="black"/>
              </a:solidFill>
              <a:latin typeface="Verdana" pitchFamily="34" charset="0"/>
            </a:endParaRPr>
          </a:p>
        </p:txBody>
      </p:sp>
      <p:sp>
        <p:nvSpPr>
          <p:cNvPr id="16" name="Freeform 15"/>
          <p:cNvSpPr/>
          <p:nvPr/>
        </p:nvSpPr>
        <p:spPr>
          <a:xfrm>
            <a:off x="2962944" y="1014165"/>
            <a:ext cx="804825" cy="2698519"/>
          </a:xfrm>
          <a:custGeom>
            <a:avLst/>
            <a:gdLst>
              <a:gd name="connsiteX0" fmla="*/ 804825 w 804825"/>
              <a:gd name="connsiteY0" fmla="*/ 76505 h 2698519"/>
              <a:gd name="connsiteX1" fmla="*/ 44661 w 804825"/>
              <a:gd name="connsiteY1" fmla="*/ 329893 h 2698519"/>
              <a:gd name="connsiteX2" fmla="*/ 154829 w 804825"/>
              <a:gd name="connsiteY2" fmla="*/ 2698519 h 2698519"/>
            </a:gdLst>
            <a:ahLst/>
            <a:cxnLst>
              <a:cxn ang="0">
                <a:pos x="connsiteX0" y="connsiteY0"/>
              </a:cxn>
              <a:cxn ang="0">
                <a:pos x="connsiteX1" y="connsiteY1"/>
              </a:cxn>
              <a:cxn ang="0">
                <a:pos x="connsiteX2" y="connsiteY2"/>
              </a:cxn>
            </a:cxnLst>
            <a:rect l="l" t="t" r="r" b="b"/>
            <a:pathLst>
              <a:path w="804825" h="2698519">
                <a:moveTo>
                  <a:pt x="804825" y="76505"/>
                </a:moveTo>
                <a:cubicBezTo>
                  <a:pt x="478909" y="-15302"/>
                  <a:pt x="152994" y="-107109"/>
                  <a:pt x="44661" y="329893"/>
                </a:cubicBezTo>
                <a:cubicBezTo>
                  <a:pt x="-63672" y="766895"/>
                  <a:pt x="45578" y="1732707"/>
                  <a:pt x="154829" y="2698519"/>
                </a:cubicBezTo>
              </a:path>
            </a:pathLst>
          </a:custGeom>
          <a:noFill/>
          <a:ln>
            <a:solidFill>
              <a:schemeClr val="tx1"/>
            </a:solidFill>
            <a:tailEnd type="arrow"/>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Freeform 16"/>
          <p:cNvSpPr/>
          <p:nvPr/>
        </p:nvSpPr>
        <p:spPr>
          <a:xfrm>
            <a:off x="3415012" y="1245939"/>
            <a:ext cx="396824" cy="2290475"/>
          </a:xfrm>
          <a:custGeom>
            <a:avLst/>
            <a:gdLst>
              <a:gd name="connsiteX0" fmla="*/ 396824 w 396824"/>
              <a:gd name="connsiteY0" fmla="*/ 120153 h 2290475"/>
              <a:gd name="connsiteX1" fmla="*/ 217 w 396824"/>
              <a:gd name="connsiteY1" fmla="*/ 241338 h 2290475"/>
              <a:gd name="connsiteX2" fmla="*/ 352757 w 396824"/>
              <a:gd name="connsiteY2" fmla="*/ 2290475 h 2290475"/>
            </a:gdLst>
            <a:ahLst/>
            <a:cxnLst>
              <a:cxn ang="0">
                <a:pos x="connsiteX0" y="connsiteY0"/>
              </a:cxn>
              <a:cxn ang="0">
                <a:pos x="connsiteX1" y="connsiteY1"/>
              </a:cxn>
              <a:cxn ang="0">
                <a:pos x="connsiteX2" y="connsiteY2"/>
              </a:cxn>
            </a:cxnLst>
            <a:rect l="l" t="t" r="r" b="b"/>
            <a:pathLst>
              <a:path w="396824" h="2290475">
                <a:moveTo>
                  <a:pt x="396824" y="120153"/>
                </a:moveTo>
                <a:cubicBezTo>
                  <a:pt x="202192" y="-115"/>
                  <a:pt x="7561" y="-120382"/>
                  <a:pt x="217" y="241338"/>
                </a:cubicBezTo>
                <a:cubicBezTo>
                  <a:pt x="-7127" y="603058"/>
                  <a:pt x="172815" y="1446766"/>
                  <a:pt x="352757" y="2290475"/>
                </a:cubicBezTo>
              </a:path>
            </a:pathLst>
          </a:custGeom>
          <a:noFill/>
          <a:ln>
            <a:solidFill>
              <a:schemeClr val="tx1"/>
            </a:solidFill>
            <a:tailEnd type="arrow"/>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Freeform 18"/>
          <p:cNvSpPr/>
          <p:nvPr/>
        </p:nvSpPr>
        <p:spPr>
          <a:xfrm>
            <a:off x="3655313" y="1658761"/>
            <a:ext cx="927704" cy="1018338"/>
          </a:xfrm>
          <a:custGeom>
            <a:avLst/>
            <a:gdLst>
              <a:gd name="connsiteX0" fmla="*/ 200591 w 927704"/>
              <a:gd name="connsiteY0" fmla="*/ 15803 h 1018338"/>
              <a:gd name="connsiteX1" fmla="*/ 35338 w 927704"/>
              <a:gd name="connsiteY1" fmla="*/ 59870 h 1018338"/>
              <a:gd name="connsiteX2" fmla="*/ 90422 w 927704"/>
              <a:gd name="connsiteY2" fmla="*/ 500545 h 1018338"/>
              <a:gd name="connsiteX3" fmla="*/ 927704 w 927704"/>
              <a:gd name="connsiteY3" fmla="*/ 1018338 h 1018338"/>
            </a:gdLst>
            <a:ahLst/>
            <a:cxnLst>
              <a:cxn ang="0">
                <a:pos x="connsiteX0" y="connsiteY0"/>
              </a:cxn>
              <a:cxn ang="0">
                <a:pos x="connsiteX1" y="connsiteY1"/>
              </a:cxn>
              <a:cxn ang="0">
                <a:pos x="connsiteX2" y="connsiteY2"/>
              </a:cxn>
              <a:cxn ang="0">
                <a:pos x="connsiteX3" y="connsiteY3"/>
              </a:cxn>
            </a:cxnLst>
            <a:rect l="l" t="t" r="r" b="b"/>
            <a:pathLst>
              <a:path w="927704" h="1018338">
                <a:moveTo>
                  <a:pt x="200591" y="15803"/>
                </a:moveTo>
                <a:cubicBezTo>
                  <a:pt x="127145" y="-2559"/>
                  <a:pt x="53699" y="-20920"/>
                  <a:pt x="35338" y="59870"/>
                </a:cubicBezTo>
                <a:cubicBezTo>
                  <a:pt x="16977" y="140660"/>
                  <a:pt x="-58306" y="340800"/>
                  <a:pt x="90422" y="500545"/>
                </a:cubicBezTo>
                <a:cubicBezTo>
                  <a:pt x="239150" y="660290"/>
                  <a:pt x="583427" y="839314"/>
                  <a:pt x="927704" y="1018338"/>
                </a:cubicBezTo>
              </a:path>
            </a:pathLst>
          </a:custGeom>
          <a:noFill/>
          <a:ln>
            <a:solidFill>
              <a:schemeClr val="tx1"/>
            </a:solidFill>
            <a:tailEnd type="arrow"/>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Freeform 19"/>
          <p:cNvSpPr/>
          <p:nvPr/>
        </p:nvSpPr>
        <p:spPr>
          <a:xfrm>
            <a:off x="5241956" y="1975629"/>
            <a:ext cx="1012292" cy="679436"/>
          </a:xfrm>
          <a:custGeom>
            <a:avLst/>
            <a:gdLst>
              <a:gd name="connsiteX0" fmla="*/ 0 w 492426"/>
              <a:gd name="connsiteY0" fmla="*/ 7407 h 679436"/>
              <a:gd name="connsiteX1" fmla="*/ 462708 w 492426"/>
              <a:gd name="connsiteY1" fmla="*/ 95542 h 679436"/>
              <a:gd name="connsiteX2" fmla="*/ 407624 w 492426"/>
              <a:gd name="connsiteY2" fmla="*/ 679436 h 679436"/>
            </a:gdLst>
            <a:ahLst/>
            <a:cxnLst>
              <a:cxn ang="0">
                <a:pos x="connsiteX0" y="connsiteY0"/>
              </a:cxn>
              <a:cxn ang="0">
                <a:pos x="connsiteX1" y="connsiteY1"/>
              </a:cxn>
              <a:cxn ang="0">
                <a:pos x="connsiteX2" y="connsiteY2"/>
              </a:cxn>
            </a:cxnLst>
            <a:rect l="l" t="t" r="r" b="b"/>
            <a:pathLst>
              <a:path w="492426" h="679436">
                <a:moveTo>
                  <a:pt x="0" y="7407"/>
                </a:moveTo>
                <a:cubicBezTo>
                  <a:pt x="197385" y="-4528"/>
                  <a:pt x="394771" y="-16463"/>
                  <a:pt x="462708" y="95542"/>
                </a:cubicBezTo>
                <a:cubicBezTo>
                  <a:pt x="530645" y="207547"/>
                  <a:pt x="469134" y="443491"/>
                  <a:pt x="407624" y="679436"/>
                </a:cubicBezTo>
              </a:path>
            </a:pathLst>
          </a:custGeom>
          <a:noFill/>
          <a:ln>
            <a:solidFill>
              <a:schemeClr val="tx1"/>
            </a:solidFill>
            <a:headEnd type="none"/>
            <a:tailEnd type="arrow"/>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pPr>
              <a:defRPr/>
            </a:pPr>
            <a:r>
              <a:rPr lang="en-US" smtClean="0"/>
              <a:t>June 13, 2019</a:t>
            </a:r>
            <a:endParaRPr lang="en-US"/>
          </a:p>
        </p:txBody>
      </p:sp>
      <p:sp>
        <p:nvSpPr>
          <p:cNvPr id="4" name="Footer Placeholder 3"/>
          <p:cNvSpPr>
            <a:spLocks noGrp="1"/>
          </p:cNvSpPr>
          <p:nvPr>
            <p:ph type="ftr" sz="quarter" idx="11"/>
          </p:nvPr>
        </p:nvSpPr>
        <p:spPr/>
        <p:txBody>
          <a:bodyPr/>
          <a:lstStyle/>
          <a:p>
            <a:pPr>
              <a:defRPr/>
            </a:pPr>
            <a:r>
              <a:rPr lang="en-US" smtClean="0"/>
              <a:t>HxGN LIVE 2019</a:t>
            </a:r>
            <a:endParaRPr lang="en-US"/>
          </a:p>
        </p:txBody>
      </p:sp>
      <p:sp>
        <p:nvSpPr>
          <p:cNvPr id="6" name="Slide Number Placeholder 5"/>
          <p:cNvSpPr>
            <a:spLocks noGrp="1"/>
          </p:cNvSpPr>
          <p:nvPr>
            <p:ph type="sldNum" sz="quarter" idx="12"/>
          </p:nvPr>
        </p:nvSpPr>
        <p:spPr/>
        <p:txBody>
          <a:bodyPr/>
          <a:lstStyle/>
          <a:p>
            <a:pPr>
              <a:defRPr/>
            </a:pPr>
            <a:fld id="{CE0248DD-E039-490F-A33E-18FD7AE8E335}" type="slidenum">
              <a:rPr lang="en-US" smtClean="0"/>
              <a:pPr>
                <a:defRPr/>
              </a:pPr>
              <a:t>27</a:t>
            </a:fld>
            <a:endParaRPr lang="en-US"/>
          </a:p>
        </p:txBody>
      </p:sp>
    </p:spTree>
    <p:extLst>
      <p:ext uri="{BB962C8B-B14F-4D97-AF65-F5344CB8AC3E}">
        <p14:creationId xmlns:p14="http://schemas.microsoft.com/office/powerpoint/2010/main" val="348527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9" grpId="0" animBg="1"/>
      <p:bldP spid="2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Arrow Connector 4"/>
          <p:cNvCxnSpPr/>
          <p:nvPr/>
        </p:nvCxnSpPr>
        <p:spPr>
          <a:xfrm flipV="1">
            <a:off x="2468728" y="1111625"/>
            <a:ext cx="0" cy="4296313"/>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2468728" y="5372459"/>
            <a:ext cx="9173220" cy="17932"/>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3174055" y="5237609"/>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2754709" y="5578267"/>
            <a:ext cx="838691"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1990</a:t>
            </a:r>
            <a:endParaRPr lang="en-US" b="1" dirty="0">
              <a:solidFill>
                <a:prstClr val="black"/>
              </a:solidFill>
              <a:latin typeface="Verdana" pitchFamily="34" charset="0"/>
            </a:endParaRPr>
          </a:p>
        </p:txBody>
      </p:sp>
      <p:cxnSp>
        <p:nvCxnSpPr>
          <p:cNvPr id="44" name="Straight Connector 43"/>
          <p:cNvCxnSpPr/>
          <p:nvPr/>
        </p:nvCxnSpPr>
        <p:spPr>
          <a:xfrm>
            <a:off x="3918665" y="5237609"/>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5400000">
            <a:off x="2442891" y="1797412"/>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2433930" y="2442871"/>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5400000">
            <a:off x="2424960" y="3088329"/>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2415999" y="3733788"/>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5400000">
            <a:off x="2424966" y="4379247"/>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5400000">
            <a:off x="2416005" y="5024706"/>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1156050" y="4946273"/>
            <a:ext cx="1173719" cy="461665"/>
          </a:xfrm>
          <a:prstGeom prst="rect">
            <a:avLst/>
          </a:prstGeom>
          <a:noFill/>
        </p:spPr>
        <p:txBody>
          <a:bodyPr wrap="none" rtlCol="0">
            <a:spAutoFit/>
          </a:bodyPr>
          <a:lstStyle/>
          <a:p>
            <a:pPr eaLnBrk="0" hangingPunct="0"/>
            <a:r>
              <a:rPr lang="en-US" sz="2400" b="1" dirty="0">
                <a:solidFill>
                  <a:prstClr val="black"/>
                </a:solidFill>
                <a:latin typeface="Verdana" pitchFamily="34" charset="0"/>
              </a:rPr>
              <a:t>2.000</a:t>
            </a:r>
          </a:p>
        </p:txBody>
      </p:sp>
      <p:sp>
        <p:nvSpPr>
          <p:cNvPr id="76" name="TextBox 75"/>
          <p:cNvSpPr txBox="1"/>
          <p:nvPr/>
        </p:nvSpPr>
        <p:spPr>
          <a:xfrm>
            <a:off x="1156050" y="4318743"/>
            <a:ext cx="1173719" cy="461665"/>
          </a:xfrm>
          <a:prstGeom prst="rect">
            <a:avLst/>
          </a:prstGeom>
          <a:noFill/>
        </p:spPr>
        <p:txBody>
          <a:bodyPr wrap="none" rtlCol="0">
            <a:spAutoFit/>
          </a:bodyPr>
          <a:lstStyle/>
          <a:p>
            <a:pPr eaLnBrk="0" hangingPunct="0"/>
            <a:r>
              <a:rPr lang="en-US" sz="2400" b="1" dirty="0">
                <a:solidFill>
                  <a:prstClr val="black"/>
                </a:solidFill>
                <a:latin typeface="Verdana" pitchFamily="34" charset="0"/>
              </a:rPr>
              <a:t>2.050</a:t>
            </a:r>
          </a:p>
        </p:txBody>
      </p:sp>
      <p:sp>
        <p:nvSpPr>
          <p:cNvPr id="77" name="TextBox 76"/>
          <p:cNvSpPr txBox="1"/>
          <p:nvPr/>
        </p:nvSpPr>
        <p:spPr>
          <a:xfrm>
            <a:off x="1156050" y="3655355"/>
            <a:ext cx="1173719" cy="461665"/>
          </a:xfrm>
          <a:prstGeom prst="rect">
            <a:avLst/>
          </a:prstGeom>
          <a:noFill/>
        </p:spPr>
        <p:txBody>
          <a:bodyPr wrap="none" rtlCol="0">
            <a:spAutoFit/>
          </a:bodyPr>
          <a:lstStyle/>
          <a:p>
            <a:pPr eaLnBrk="0" hangingPunct="0"/>
            <a:r>
              <a:rPr lang="en-US" sz="2400" b="1" dirty="0">
                <a:solidFill>
                  <a:prstClr val="black"/>
                </a:solidFill>
                <a:latin typeface="Verdana" pitchFamily="34" charset="0"/>
              </a:rPr>
              <a:t>2.100</a:t>
            </a:r>
          </a:p>
        </p:txBody>
      </p:sp>
      <p:sp>
        <p:nvSpPr>
          <p:cNvPr id="78" name="TextBox 77"/>
          <p:cNvSpPr txBox="1"/>
          <p:nvPr/>
        </p:nvSpPr>
        <p:spPr>
          <a:xfrm>
            <a:off x="1156050" y="3000931"/>
            <a:ext cx="1173719" cy="461665"/>
          </a:xfrm>
          <a:prstGeom prst="rect">
            <a:avLst/>
          </a:prstGeom>
          <a:noFill/>
        </p:spPr>
        <p:txBody>
          <a:bodyPr wrap="none" rtlCol="0">
            <a:spAutoFit/>
          </a:bodyPr>
          <a:lstStyle/>
          <a:p>
            <a:pPr eaLnBrk="0" hangingPunct="0"/>
            <a:r>
              <a:rPr lang="en-US" sz="2400" b="1" dirty="0">
                <a:solidFill>
                  <a:prstClr val="black"/>
                </a:solidFill>
                <a:latin typeface="Verdana" pitchFamily="34" charset="0"/>
              </a:rPr>
              <a:t>2.150</a:t>
            </a:r>
          </a:p>
        </p:txBody>
      </p:sp>
      <p:sp>
        <p:nvSpPr>
          <p:cNvPr id="79" name="TextBox 78"/>
          <p:cNvSpPr txBox="1"/>
          <p:nvPr/>
        </p:nvSpPr>
        <p:spPr>
          <a:xfrm>
            <a:off x="1156050" y="2373401"/>
            <a:ext cx="1173719" cy="461665"/>
          </a:xfrm>
          <a:prstGeom prst="rect">
            <a:avLst/>
          </a:prstGeom>
          <a:noFill/>
        </p:spPr>
        <p:txBody>
          <a:bodyPr wrap="none" rtlCol="0">
            <a:spAutoFit/>
          </a:bodyPr>
          <a:lstStyle/>
          <a:p>
            <a:pPr eaLnBrk="0" hangingPunct="0"/>
            <a:r>
              <a:rPr lang="en-US" sz="2400" b="1" dirty="0">
                <a:solidFill>
                  <a:prstClr val="black"/>
                </a:solidFill>
                <a:latin typeface="Verdana" pitchFamily="34" charset="0"/>
              </a:rPr>
              <a:t>2.200</a:t>
            </a:r>
          </a:p>
        </p:txBody>
      </p:sp>
      <p:sp>
        <p:nvSpPr>
          <p:cNvPr id="80" name="TextBox 79"/>
          <p:cNvSpPr txBox="1"/>
          <p:nvPr/>
        </p:nvSpPr>
        <p:spPr>
          <a:xfrm>
            <a:off x="1156050" y="1710013"/>
            <a:ext cx="1173719" cy="461665"/>
          </a:xfrm>
          <a:prstGeom prst="rect">
            <a:avLst/>
          </a:prstGeom>
          <a:noFill/>
        </p:spPr>
        <p:txBody>
          <a:bodyPr wrap="none" rtlCol="0">
            <a:spAutoFit/>
          </a:bodyPr>
          <a:lstStyle/>
          <a:p>
            <a:pPr eaLnBrk="0" hangingPunct="0"/>
            <a:r>
              <a:rPr lang="en-US" sz="2400" b="1" dirty="0">
                <a:solidFill>
                  <a:prstClr val="black"/>
                </a:solidFill>
                <a:latin typeface="Verdana" pitchFamily="34" charset="0"/>
              </a:rPr>
              <a:t>2.250</a:t>
            </a:r>
          </a:p>
        </p:txBody>
      </p:sp>
      <p:sp>
        <p:nvSpPr>
          <p:cNvPr id="83" name="TextBox 82"/>
          <p:cNvSpPr txBox="1"/>
          <p:nvPr/>
        </p:nvSpPr>
        <p:spPr>
          <a:xfrm>
            <a:off x="316566" y="2906977"/>
            <a:ext cx="587020" cy="769441"/>
          </a:xfrm>
          <a:prstGeom prst="rect">
            <a:avLst/>
          </a:prstGeom>
          <a:noFill/>
        </p:spPr>
        <p:txBody>
          <a:bodyPr wrap="none" rtlCol="0">
            <a:spAutoFit/>
          </a:bodyPr>
          <a:lstStyle/>
          <a:p>
            <a:pPr eaLnBrk="0" hangingPunct="0"/>
            <a:r>
              <a:rPr lang="en-US" sz="4400" b="1" dirty="0" smtClean="0">
                <a:solidFill>
                  <a:prstClr val="black"/>
                </a:solidFill>
                <a:latin typeface="Verdana" pitchFamily="34" charset="0"/>
              </a:rPr>
              <a:t>h</a:t>
            </a:r>
            <a:endParaRPr lang="en-US" sz="4400" b="1" dirty="0">
              <a:solidFill>
                <a:prstClr val="black"/>
              </a:solidFill>
              <a:latin typeface="Verdana" pitchFamily="34" charset="0"/>
            </a:endParaRPr>
          </a:p>
        </p:txBody>
      </p:sp>
      <p:sp>
        <p:nvSpPr>
          <p:cNvPr id="84" name="TextBox 83"/>
          <p:cNvSpPr txBox="1"/>
          <p:nvPr/>
        </p:nvSpPr>
        <p:spPr>
          <a:xfrm>
            <a:off x="6158754" y="6273226"/>
            <a:ext cx="1220206" cy="584775"/>
          </a:xfrm>
          <a:prstGeom prst="rect">
            <a:avLst/>
          </a:prstGeom>
          <a:noFill/>
        </p:spPr>
        <p:txBody>
          <a:bodyPr wrap="none" rtlCol="0">
            <a:spAutoFit/>
          </a:bodyPr>
          <a:lstStyle/>
          <a:p>
            <a:pPr eaLnBrk="0" hangingPunct="0"/>
            <a:r>
              <a:rPr lang="en-US" sz="3200" b="1" dirty="0">
                <a:solidFill>
                  <a:prstClr val="black"/>
                </a:solidFill>
                <a:latin typeface="Verdana" pitchFamily="34" charset="0"/>
              </a:rPr>
              <a:t>time</a:t>
            </a:r>
          </a:p>
        </p:txBody>
      </p:sp>
      <p:sp>
        <p:nvSpPr>
          <p:cNvPr id="110" name="Oval 109"/>
          <p:cNvSpPr/>
          <p:nvPr/>
        </p:nvSpPr>
        <p:spPr>
          <a:xfrm>
            <a:off x="3097855" y="3836882"/>
            <a:ext cx="152400" cy="13447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US" sz="1400" b="1">
              <a:solidFill>
                <a:prstClr val="white"/>
              </a:solidFill>
            </a:endParaRPr>
          </a:p>
        </p:txBody>
      </p:sp>
      <p:sp>
        <p:nvSpPr>
          <p:cNvPr id="111" name="Oval 110"/>
          <p:cNvSpPr/>
          <p:nvPr/>
        </p:nvSpPr>
        <p:spPr>
          <a:xfrm>
            <a:off x="3742511" y="3630722"/>
            <a:ext cx="152400" cy="13447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US" sz="1400" b="1">
              <a:solidFill>
                <a:prstClr val="white"/>
              </a:solidFill>
            </a:endParaRPr>
          </a:p>
        </p:txBody>
      </p:sp>
      <p:sp>
        <p:nvSpPr>
          <p:cNvPr id="112" name="Oval 111"/>
          <p:cNvSpPr/>
          <p:nvPr/>
        </p:nvSpPr>
        <p:spPr>
          <a:xfrm>
            <a:off x="4703705" y="2681157"/>
            <a:ext cx="152400" cy="13447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US" sz="1400" b="1">
              <a:solidFill>
                <a:prstClr val="white"/>
              </a:solidFill>
            </a:endParaRPr>
          </a:p>
        </p:txBody>
      </p:sp>
      <p:sp>
        <p:nvSpPr>
          <p:cNvPr id="113" name="Oval 112"/>
          <p:cNvSpPr/>
          <p:nvPr/>
        </p:nvSpPr>
        <p:spPr>
          <a:xfrm>
            <a:off x="6006354" y="2766698"/>
            <a:ext cx="152400" cy="13447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US" sz="1400" b="1">
              <a:solidFill>
                <a:prstClr val="white"/>
              </a:solidFill>
            </a:endParaRPr>
          </a:p>
        </p:txBody>
      </p:sp>
      <p:cxnSp>
        <p:nvCxnSpPr>
          <p:cNvPr id="71" name="Straight Connector 70"/>
          <p:cNvCxnSpPr/>
          <p:nvPr/>
        </p:nvCxnSpPr>
        <p:spPr>
          <a:xfrm>
            <a:off x="4663275" y="5232001"/>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5404431" y="5248291"/>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6149041" y="5242683"/>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6894396" y="5248626"/>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7639006" y="5243018"/>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8380162" y="5259308"/>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9124772" y="5253700"/>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5" name="TextBox 94"/>
          <p:cNvSpPr txBox="1"/>
          <p:nvPr/>
        </p:nvSpPr>
        <p:spPr>
          <a:xfrm>
            <a:off x="3607898" y="5572659"/>
            <a:ext cx="588623"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‘95</a:t>
            </a:r>
            <a:endParaRPr lang="en-US" b="1" dirty="0">
              <a:solidFill>
                <a:prstClr val="black"/>
              </a:solidFill>
              <a:latin typeface="Verdana" pitchFamily="34" charset="0"/>
            </a:endParaRPr>
          </a:p>
        </p:txBody>
      </p:sp>
      <p:sp>
        <p:nvSpPr>
          <p:cNvPr id="96" name="TextBox 95"/>
          <p:cNvSpPr txBox="1"/>
          <p:nvPr/>
        </p:nvSpPr>
        <p:spPr>
          <a:xfrm>
            <a:off x="4334555" y="5560715"/>
            <a:ext cx="588623"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‘00</a:t>
            </a:r>
            <a:endParaRPr lang="en-US" b="1" dirty="0">
              <a:solidFill>
                <a:prstClr val="black"/>
              </a:solidFill>
              <a:latin typeface="Verdana" pitchFamily="34" charset="0"/>
            </a:endParaRPr>
          </a:p>
        </p:txBody>
      </p:sp>
      <p:sp>
        <p:nvSpPr>
          <p:cNvPr id="97" name="TextBox 96"/>
          <p:cNvSpPr txBox="1"/>
          <p:nvPr/>
        </p:nvSpPr>
        <p:spPr>
          <a:xfrm>
            <a:off x="5093663" y="5572659"/>
            <a:ext cx="588623"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‘05</a:t>
            </a:r>
            <a:endParaRPr lang="en-US" b="1" dirty="0">
              <a:solidFill>
                <a:prstClr val="black"/>
              </a:solidFill>
              <a:latin typeface="Verdana" pitchFamily="34" charset="0"/>
            </a:endParaRPr>
          </a:p>
        </p:txBody>
      </p:sp>
      <p:sp>
        <p:nvSpPr>
          <p:cNvPr id="98" name="TextBox 97"/>
          <p:cNvSpPr txBox="1"/>
          <p:nvPr/>
        </p:nvSpPr>
        <p:spPr>
          <a:xfrm>
            <a:off x="5820320" y="5569877"/>
            <a:ext cx="588623"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‘10</a:t>
            </a:r>
            <a:endParaRPr lang="en-US" b="1" dirty="0">
              <a:solidFill>
                <a:prstClr val="black"/>
              </a:solidFill>
              <a:latin typeface="Verdana" pitchFamily="34" charset="0"/>
            </a:endParaRPr>
          </a:p>
        </p:txBody>
      </p:sp>
      <p:sp>
        <p:nvSpPr>
          <p:cNvPr id="99" name="TextBox 98"/>
          <p:cNvSpPr txBox="1"/>
          <p:nvPr/>
        </p:nvSpPr>
        <p:spPr>
          <a:xfrm>
            <a:off x="6573337" y="5560715"/>
            <a:ext cx="588623"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‘15</a:t>
            </a:r>
            <a:endParaRPr lang="en-US" b="1" dirty="0">
              <a:solidFill>
                <a:prstClr val="black"/>
              </a:solidFill>
              <a:latin typeface="Verdana" pitchFamily="34" charset="0"/>
            </a:endParaRPr>
          </a:p>
        </p:txBody>
      </p:sp>
      <p:sp>
        <p:nvSpPr>
          <p:cNvPr id="100" name="TextBox 99"/>
          <p:cNvSpPr txBox="1"/>
          <p:nvPr/>
        </p:nvSpPr>
        <p:spPr>
          <a:xfrm>
            <a:off x="7331640" y="5560715"/>
            <a:ext cx="588623"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‘20</a:t>
            </a:r>
            <a:endParaRPr lang="en-US" b="1" dirty="0">
              <a:solidFill>
                <a:prstClr val="black"/>
              </a:solidFill>
              <a:latin typeface="Verdana" pitchFamily="34" charset="0"/>
            </a:endParaRPr>
          </a:p>
        </p:txBody>
      </p:sp>
      <p:sp>
        <p:nvSpPr>
          <p:cNvPr id="101" name="TextBox 100"/>
          <p:cNvSpPr txBox="1"/>
          <p:nvPr/>
        </p:nvSpPr>
        <p:spPr>
          <a:xfrm>
            <a:off x="8093373" y="5560715"/>
            <a:ext cx="588623"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‘25</a:t>
            </a:r>
            <a:endParaRPr lang="en-US" b="1" dirty="0">
              <a:solidFill>
                <a:prstClr val="black"/>
              </a:solidFill>
              <a:latin typeface="Verdana" pitchFamily="34" charset="0"/>
            </a:endParaRPr>
          </a:p>
        </p:txBody>
      </p:sp>
      <p:sp>
        <p:nvSpPr>
          <p:cNvPr id="102" name="TextBox 101"/>
          <p:cNvSpPr txBox="1"/>
          <p:nvPr/>
        </p:nvSpPr>
        <p:spPr>
          <a:xfrm>
            <a:off x="8809893" y="5578267"/>
            <a:ext cx="588623"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‘30</a:t>
            </a:r>
            <a:endParaRPr lang="en-US" b="1" dirty="0">
              <a:solidFill>
                <a:prstClr val="black"/>
              </a:solidFill>
              <a:latin typeface="Verdana" pitchFamily="34" charset="0"/>
            </a:endParaRPr>
          </a:p>
        </p:txBody>
      </p:sp>
      <p:sp>
        <p:nvSpPr>
          <p:cNvPr id="45" name="TextBox 44"/>
          <p:cNvSpPr txBox="1"/>
          <p:nvPr/>
        </p:nvSpPr>
        <p:spPr>
          <a:xfrm>
            <a:off x="2864534" y="276539"/>
            <a:ext cx="6147837" cy="1938992"/>
          </a:xfrm>
          <a:prstGeom prst="rect">
            <a:avLst/>
          </a:prstGeom>
          <a:noFill/>
        </p:spPr>
        <p:txBody>
          <a:bodyPr wrap="none" rtlCol="0">
            <a:spAutoFit/>
          </a:bodyPr>
          <a:lstStyle/>
          <a:p>
            <a:pPr eaLnBrk="0" hangingPunct="0"/>
            <a:r>
              <a:rPr lang="en-US" sz="2000" b="1" dirty="0">
                <a:solidFill>
                  <a:prstClr val="black"/>
                </a:solidFill>
              </a:rPr>
              <a:t>All measurements have error.  Shown here are the same</a:t>
            </a:r>
          </a:p>
          <a:p>
            <a:pPr eaLnBrk="0" hangingPunct="0"/>
            <a:r>
              <a:rPr lang="en-US" sz="2000" b="1" dirty="0">
                <a:solidFill>
                  <a:prstClr val="black"/>
                </a:solidFill>
              </a:rPr>
              <a:t>values of </a:t>
            </a:r>
            <a:r>
              <a:rPr lang="en-US" sz="2000" b="1" dirty="0" smtClean="0">
                <a:solidFill>
                  <a:prstClr val="black"/>
                </a:solidFill>
              </a:rPr>
              <a:t>“h”, </a:t>
            </a:r>
            <a:r>
              <a:rPr lang="en-US" sz="2000" b="1" dirty="0">
                <a:solidFill>
                  <a:prstClr val="black"/>
                </a:solidFill>
              </a:rPr>
              <a:t>but with </a:t>
            </a:r>
            <a:r>
              <a:rPr lang="en-US" sz="2000" b="1" dirty="0" smtClean="0">
                <a:solidFill>
                  <a:prstClr val="black"/>
                </a:solidFill>
              </a:rPr>
              <a:t>their error estimates.</a:t>
            </a:r>
            <a:endParaRPr lang="en-US" sz="2000" b="1" dirty="0">
              <a:solidFill>
                <a:prstClr val="black"/>
              </a:solidFill>
            </a:endParaRPr>
          </a:p>
          <a:p>
            <a:pPr eaLnBrk="0" hangingPunct="0"/>
            <a:r>
              <a:rPr lang="en-US" sz="2000" b="1" dirty="0">
                <a:solidFill>
                  <a:prstClr val="black"/>
                </a:solidFill>
              </a:rPr>
              <a:t>	1990:  2.100 </a:t>
            </a:r>
            <a:r>
              <a:rPr lang="en-US" sz="2000" b="1" dirty="0">
                <a:solidFill>
                  <a:srgbClr val="FF0000"/>
                </a:solidFill>
              </a:rPr>
              <a:t>+/- 0.0375 (3.75 cm)</a:t>
            </a:r>
          </a:p>
          <a:p>
            <a:pPr eaLnBrk="0" hangingPunct="0"/>
            <a:r>
              <a:rPr lang="en-US" sz="2000" b="1" dirty="0">
                <a:solidFill>
                  <a:prstClr val="black"/>
                </a:solidFill>
              </a:rPr>
              <a:t>	1994:  2.110 </a:t>
            </a:r>
            <a:r>
              <a:rPr lang="en-US" sz="2000" b="1" dirty="0">
                <a:solidFill>
                  <a:srgbClr val="FF0000"/>
                </a:solidFill>
              </a:rPr>
              <a:t>+/- 0.0250 (2.50 cm)</a:t>
            </a:r>
          </a:p>
          <a:p>
            <a:pPr eaLnBrk="0" hangingPunct="0"/>
            <a:r>
              <a:rPr lang="en-US" sz="2000" b="1" dirty="0">
                <a:solidFill>
                  <a:prstClr val="black"/>
                </a:solidFill>
              </a:rPr>
              <a:t>	2002:  2.190 </a:t>
            </a:r>
            <a:r>
              <a:rPr lang="en-US" sz="2000" b="1" dirty="0">
                <a:solidFill>
                  <a:srgbClr val="FF0000"/>
                </a:solidFill>
              </a:rPr>
              <a:t>+/- 0.0200 (2.00 cm)</a:t>
            </a:r>
          </a:p>
          <a:p>
            <a:pPr eaLnBrk="0" hangingPunct="0"/>
            <a:r>
              <a:rPr lang="en-US" sz="2000" b="1" dirty="0">
                <a:solidFill>
                  <a:prstClr val="black"/>
                </a:solidFill>
              </a:rPr>
              <a:t>	2009:  2.180 </a:t>
            </a:r>
            <a:r>
              <a:rPr lang="en-US" sz="2000" b="1" dirty="0">
                <a:solidFill>
                  <a:srgbClr val="FF0000"/>
                </a:solidFill>
              </a:rPr>
              <a:t>+/- 0.0250 (2.50 cm)</a:t>
            </a:r>
          </a:p>
        </p:txBody>
      </p:sp>
      <p:grpSp>
        <p:nvGrpSpPr>
          <p:cNvPr id="46" name="Group 45"/>
          <p:cNvGrpSpPr/>
          <p:nvPr/>
        </p:nvGrpSpPr>
        <p:grpSpPr>
          <a:xfrm>
            <a:off x="3695889" y="3394433"/>
            <a:ext cx="251010" cy="645458"/>
            <a:chOff x="2492188" y="1990165"/>
            <a:chExt cx="349623" cy="1004048"/>
          </a:xfrm>
        </p:grpSpPr>
        <p:cxnSp>
          <p:nvCxnSpPr>
            <p:cNvPr id="47" name="Straight Connector 46"/>
            <p:cNvCxnSpPr/>
            <p:nvPr/>
          </p:nvCxnSpPr>
          <p:spPr>
            <a:xfrm>
              <a:off x="2653554" y="1990165"/>
              <a:ext cx="8964" cy="1004047"/>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2492188" y="1990165"/>
              <a:ext cx="349623" cy="0"/>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2492188" y="2994213"/>
              <a:ext cx="349623" cy="0"/>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grpSp>
      <p:grpSp>
        <p:nvGrpSpPr>
          <p:cNvPr id="50" name="Group 49"/>
          <p:cNvGrpSpPr/>
          <p:nvPr/>
        </p:nvGrpSpPr>
        <p:grpSpPr>
          <a:xfrm>
            <a:off x="5957049" y="2529133"/>
            <a:ext cx="251010" cy="609599"/>
            <a:chOff x="2492188" y="1990165"/>
            <a:chExt cx="349623" cy="1004048"/>
          </a:xfrm>
        </p:grpSpPr>
        <p:cxnSp>
          <p:nvCxnSpPr>
            <p:cNvPr id="51" name="Straight Connector 50"/>
            <p:cNvCxnSpPr/>
            <p:nvPr/>
          </p:nvCxnSpPr>
          <p:spPr>
            <a:xfrm>
              <a:off x="2653554" y="1990165"/>
              <a:ext cx="8964" cy="1004047"/>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2492188" y="1990165"/>
              <a:ext cx="349623" cy="0"/>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2492188" y="2994213"/>
              <a:ext cx="349623" cy="0"/>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061053" y="3412358"/>
            <a:ext cx="251010" cy="959223"/>
            <a:chOff x="2492188" y="1990165"/>
            <a:chExt cx="349623" cy="1004048"/>
          </a:xfrm>
        </p:grpSpPr>
        <p:cxnSp>
          <p:nvCxnSpPr>
            <p:cNvPr id="55" name="Straight Connector 54"/>
            <p:cNvCxnSpPr/>
            <p:nvPr/>
          </p:nvCxnSpPr>
          <p:spPr>
            <a:xfrm>
              <a:off x="2653554" y="1990165"/>
              <a:ext cx="8964" cy="1004047"/>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2492188" y="1990165"/>
              <a:ext cx="349623" cy="0"/>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2492188" y="2994213"/>
              <a:ext cx="349623" cy="0"/>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4662925" y="2495145"/>
            <a:ext cx="251010" cy="510992"/>
            <a:chOff x="2492188" y="1990165"/>
            <a:chExt cx="349623" cy="1004048"/>
          </a:xfrm>
        </p:grpSpPr>
        <p:cxnSp>
          <p:nvCxnSpPr>
            <p:cNvPr id="59" name="Straight Connector 58"/>
            <p:cNvCxnSpPr/>
            <p:nvPr/>
          </p:nvCxnSpPr>
          <p:spPr>
            <a:xfrm>
              <a:off x="2653554" y="1990165"/>
              <a:ext cx="8964" cy="1004047"/>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2492188" y="1990165"/>
              <a:ext cx="349623" cy="0"/>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2492188" y="2994213"/>
              <a:ext cx="349623" cy="0"/>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grpSp>
      <p:sp>
        <p:nvSpPr>
          <p:cNvPr id="3" name="TextBox 2"/>
          <p:cNvSpPr txBox="1"/>
          <p:nvPr/>
        </p:nvSpPr>
        <p:spPr>
          <a:xfrm>
            <a:off x="5273157" y="3387729"/>
            <a:ext cx="5203091" cy="1323439"/>
          </a:xfrm>
          <a:prstGeom prst="rect">
            <a:avLst/>
          </a:prstGeom>
          <a:noFill/>
        </p:spPr>
        <p:txBody>
          <a:bodyPr wrap="none" rtlCol="0">
            <a:spAutoFit/>
          </a:bodyPr>
          <a:lstStyle/>
          <a:p>
            <a:r>
              <a:rPr lang="en-US" sz="2000" b="1" dirty="0" smtClean="0"/>
              <a:t>In the modernized NSRS these time-dependent</a:t>
            </a:r>
          </a:p>
          <a:p>
            <a:r>
              <a:rPr lang="en-US" sz="2000" b="1" dirty="0" smtClean="0"/>
              <a:t>coordinates, estimated at the actual date when</a:t>
            </a:r>
          </a:p>
          <a:p>
            <a:r>
              <a:rPr lang="en-US" sz="2000" b="1" dirty="0" smtClean="0"/>
              <a:t>the surveys took place, will be called </a:t>
            </a:r>
          </a:p>
          <a:p>
            <a:r>
              <a:rPr lang="en-US" sz="2000" b="1" dirty="0" smtClean="0"/>
              <a:t>“</a:t>
            </a:r>
            <a:r>
              <a:rPr lang="en-US" sz="2000" b="1" i="1" u="sng" dirty="0" smtClean="0"/>
              <a:t>Final Discrete Coordinates</a:t>
            </a:r>
            <a:r>
              <a:rPr lang="en-US" sz="2000" b="1" dirty="0" smtClean="0"/>
              <a:t>”</a:t>
            </a:r>
            <a:endParaRPr lang="en-US" sz="2000" b="1" dirty="0"/>
          </a:p>
        </p:txBody>
      </p:sp>
      <p:sp>
        <p:nvSpPr>
          <p:cNvPr id="2" name="Date Placeholder 1"/>
          <p:cNvSpPr>
            <a:spLocks noGrp="1"/>
          </p:cNvSpPr>
          <p:nvPr>
            <p:ph type="dt" sz="half" idx="10"/>
          </p:nvPr>
        </p:nvSpPr>
        <p:spPr/>
        <p:txBody>
          <a:bodyPr/>
          <a:lstStyle/>
          <a:p>
            <a:pPr>
              <a:defRPr/>
            </a:pPr>
            <a:r>
              <a:rPr lang="en-US" smtClean="0"/>
              <a:t>June 13, 2019</a:t>
            </a:r>
            <a:endParaRPr lang="en-US"/>
          </a:p>
        </p:txBody>
      </p:sp>
      <p:sp>
        <p:nvSpPr>
          <p:cNvPr id="4" name="Footer Placeholder 3"/>
          <p:cNvSpPr>
            <a:spLocks noGrp="1"/>
          </p:cNvSpPr>
          <p:nvPr>
            <p:ph type="ftr" sz="quarter" idx="11"/>
          </p:nvPr>
        </p:nvSpPr>
        <p:spPr/>
        <p:txBody>
          <a:bodyPr/>
          <a:lstStyle/>
          <a:p>
            <a:pPr>
              <a:defRPr/>
            </a:pPr>
            <a:r>
              <a:rPr lang="en-US" smtClean="0"/>
              <a:t>HxGN LIVE 2019</a:t>
            </a:r>
            <a:endParaRPr lang="en-US"/>
          </a:p>
        </p:txBody>
      </p:sp>
      <p:sp>
        <p:nvSpPr>
          <p:cNvPr id="6" name="Slide Number Placeholder 5"/>
          <p:cNvSpPr>
            <a:spLocks noGrp="1"/>
          </p:cNvSpPr>
          <p:nvPr>
            <p:ph type="sldNum" sz="quarter" idx="12"/>
          </p:nvPr>
        </p:nvSpPr>
        <p:spPr/>
        <p:txBody>
          <a:bodyPr/>
          <a:lstStyle/>
          <a:p>
            <a:pPr>
              <a:defRPr/>
            </a:pPr>
            <a:fld id="{CE0248DD-E039-490F-A33E-18FD7AE8E335}" type="slidenum">
              <a:rPr lang="en-US" smtClean="0"/>
              <a:pPr>
                <a:defRPr/>
              </a:pPr>
              <a:t>28</a:t>
            </a:fld>
            <a:endParaRPr lang="en-US"/>
          </a:p>
        </p:txBody>
      </p:sp>
    </p:spTree>
    <p:extLst>
      <p:ext uri="{BB962C8B-B14F-4D97-AF65-F5344CB8AC3E}">
        <p14:creationId xmlns:p14="http://schemas.microsoft.com/office/powerpoint/2010/main" val="2515439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Arrow Connector 4"/>
          <p:cNvCxnSpPr/>
          <p:nvPr/>
        </p:nvCxnSpPr>
        <p:spPr>
          <a:xfrm flipV="1">
            <a:off x="2468728" y="1111625"/>
            <a:ext cx="0" cy="4296313"/>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2468728" y="5372459"/>
            <a:ext cx="9173220" cy="17932"/>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3174055" y="5237609"/>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2754709" y="5578267"/>
            <a:ext cx="838691"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1990</a:t>
            </a:r>
            <a:endParaRPr lang="en-US" b="1" dirty="0">
              <a:solidFill>
                <a:prstClr val="black"/>
              </a:solidFill>
              <a:latin typeface="Verdana" pitchFamily="34" charset="0"/>
            </a:endParaRPr>
          </a:p>
        </p:txBody>
      </p:sp>
      <p:cxnSp>
        <p:nvCxnSpPr>
          <p:cNvPr id="44" name="Straight Connector 43"/>
          <p:cNvCxnSpPr/>
          <p:nvPr/>
        </p:nvCxnSpPr>
        <p:spPr>
          <a:xfrm>
            <a:off x="3918665" y="5237609"/>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5400000">
            <a:off x="2442891" y="1797412"/>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2433930" y="2442871"/>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5400000">
            <a:off x="2424960" y="3088329"/>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2415999" y="3733788"/>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5400000">
            <a:off x="2424966" y="4379247"/>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5400000">
            <a:off x="2416005" y="5024706"/>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1156050" y="4946273"/>
            <a:ext cx="1173719" cy="461665"/>
          </a:xfrm>
          <a:prstGeom prst="rect">
            <a:avLst/>
          </a:prstGeom>
          <a:noFill/>
        </p:spPr>
        <p:txBody>
          <a:bodyPr wrap="none" rtlCol="0">
            <a:spAutoFit/>
          </a:bodyPr>
          <a:lstStyle/>
          <a:p>
            <a:pPr eaLnBrk="0" hangingPunct="0"/>
            <a:r>
              <a:rPr lang="en-US" sz="2400" b="1" dirty="0">
                <a:solidFill>
                  <a:prstClr val="black"/>
                </a:solidFill>
                <a:latin typeface="Verdana" pitchFamily="34" charset="0"/>
              </a:rPr>
              <a:t>2.000</a:t>
            </a:r>
          </a:p>
        </p:txBody>
      </p:sp>
      <p:sp>
        <p:nvSpPr>
          <p:cNvPr id="76" name="TextBox 75"/>
          <p:cNvSpPr txBox="1"/>
          <p:nvPr/>
        </p:nvSpPr>
        <p:spPr>
          <a:xfrm>
            <a:off x="1156050" y="4318743"/>
            <a:ext cx="1173719" cy="461665"/>
          </a:xfrm>
          <a:prstGeom prst="rect">
            <a:avLst/>
          </a:prstGeom>
          <a:noFill/>
        </p:spPr>
        <p:txBody>
          <a:bodyPr wrap="none" rtlCol="0">
            <a:spAutoFit/>
          </a:bodyPr>
          <a:lstStyle/>
          <a:p>
            <a:pPr eaLnBrk="0" hangingPunct="0"/>
            <a:r>
              <a:rPr lang="en-US" sz="2400" b="1" dirty="0">
                <a:solidFill>
                  <a:prstClr val="black"/>
                </a:solidFill>
                <a:latin typeface="Verdana" pitchFamily="34" charset="0"/>
              </a:rPr>
              <a:t>2.050</a:t>
            </a:r>
          </a:p>
        </p:txBody>
      </p:sp>
      <p:sp>
        <p:nvSpPr>
          <p:cNvPr id="77" name="TextBox 76"/>
          <p:cNvSpPr txBox="1"/>
          <p:nvPr/>
        </p:nvSpPr>
        <p:spPr>
          <a:xfrm>
            <a:off x="1156050" y="3655355"/>
            <a:ext cx="1173719" cy="461665"/>
          </a:xfrm>
          <a:prstGeom prst="rect">
            <a:avLst/>
          </a:prstGeom>
          <a:noFill/>
        </p:spPr>
        <p:txBody>
          <a:bodyPr wrap="none" rtlCol="0">
            <a:spAutoFit/>
          </a:bodyPr>
          <a:lstStyle/>
          <a:p>
            <a:pPr eaLnBrk="0" hangingPunct="0"/>
            <a:r>
              <a:rPr lang="en-US" sz="2400" b="1" dirty="0">
                <a:solidFill>
                  <a:prstClr val="black"/>
                </a:solidFill>
                <a:latin typeface="Verdana" pitchFamily="34" charset="0"/>
              </a:rPr>
              <a:t>2.100</a:t>
            </a:r>
          </a:p>
        </p:txBody>
      </p:sp>
      <p:sp>
        <p:nvSpPr>
          <p:cNvPr id="78" name="TextBox 77"/>
          <p:cNvSpPr txBox="1"/>
          <p:nvPr/>
        </p:nvSpPr>
        <p:spPr>
          <a:xfrm>
            <a:off x="1156050" y="3000931"/>
            <a:ext cx="1173719" cy="461665"/>
          </a:xfrm>
          <a:prstGeom prst="rect">
            <a:avLst/>
          </a:prstGeom>
          <a:noFill/>
        </p:spPr>
        <p:txBody>
          <a:bodyPr wrap="none" rtlCol="0">
            <a:spAutoFit/>
          </a:bodyPr>
          <a:lstStyle/>
          <a:p>
            <a:pPr eaLnBrk="0" hangingPunct="0"/>
            <a:r>
              <a:rPr lang="en-US" sz="2400" b="1" dirty="0">
                <a:solidFill>
                  <a:prstClr val="black"/>
                </a:solidFill>
                <a:latin typeface="Verdana" pitchFamily="34" charset="0"/>
              </a:rPr>
              <a:t>2.150</a:t>
            </a:r>
          </a:p>
        </p:txBody>
      </p:sp>
      <p:sp>
        <p:nvSpPr>
          <p:cNvPr id="79" name="TextBox 78"/>
          <p:cNvSpPr txBox="1"/>
          <p:nvPr/>
        </p:nvSpPr>
        <p:spPr>
          <a:xfrm>
            <a:off x="1156050" y="2373401"/>
            <a:ext cx="1173719" cy="461665"/>
          </a:xfrm>
          <a:prstGeom prst="rect">
            <a:avLst/>
          </a:prstGeom>
          <a:noFill/>
        </p:spPr>
        <p:txBody>
          <a:bodyPr wrap="none" rtlCol="0">
            <a:spAutoFit/>
          </a:bodyPr>
          <a:lstStyle/>
          <a:p>
            <a:pPr eaLnBrk="0" hangingPunct="0"/>
            <a:r>
              <a:rPr lang="en-US" sz="2400" b="1" dirty="0">
                <a:solidFill>
                  <a:prstClr val="black"/>
                </a:solidFill>
                <a:latin typeface="Verdana" pitchFamily="34" charset="0"/>
              </a:rPr>
              <a:t>2.200</a:t>
            </a:r>
          </a:p>
        </p:txBody>
      </p:sp>
      <p:sp>
        <p:nvSpPr>
          <p:cNvPr id="80" name="TextBox 79"/>
          <p:cNvSpPr txBox="1"/>
          <p:nvPr/>
        </p:nvSpPr>
        <p:spPr>
          <a:xfrm>
            <a:off x="1156050" y="1710013"/>
            <a:ext cx="1173719" cy="461665"/>
          </a:xfrm>
          <a:prstGeom prst="rect">
            <a:avLst/>
          </a:prstGeom>
          <a:noFill/>
        </p:spPr>
        <p:txBody>
          <a:bodyPr wrap="none" rtlCol="0">
            <a:spAutoFit/>
          </a:bodyPr>
          <a:lstStyle/>
          <a:p>
            <a:pPr eaLnBrk="0" hangingPunct="0"/>
            <a:r>
              <a:rPr lang="en-US" sz="2400" b="1" dirty="0">
                <a:solidFill>
                  <a:prstClr val="black"/>
                </a:solidFill>
                <a:latin typeface="Verdana" pitchFamily="34" charset="0"/>
              </a:rPr>
              <a:t>2.250</a:t>
            </a:r>
          </a:p>
        </p:txBody>
      </p:sp>
      <p:sp>
        <p:nvSpPr>
          <p:cNvPr id="83" name="TextBox 82"/>
          <p:cNvSpPr txBox="1"/>
          <p:nvPr/>
        </p:nvSpPr>
        <p:spPr>
          <a:xfrm>
            <a:off x="316566" y="2906977"/>
            <a:ext cx="587020" cy="769441"/>
          </a:xfrm>
          <a:prstGeom prst="rect">
            <a:avLst/>
          </a:prstGeom>
          <a:noFill/>
        </p:spPr>
        <p:txBody>
          <a:bodyPr wrap="none" rtlCol="0">
            <a:spAutoFit/>
          </a:bodyPr>
          <a:lstStyle/>
          <a:p>
            <a:pPr eaLnBrk="0" hangingPunct="0"/>
            <a:r>
              <a:rPr lang="en-US" sz="4400" b="1" dirty="0" smtClean="0">
                <a:solidFill>
                  <a:prstClr val="black"/>
                </a:solidFill>
                <a:latin typeface="Verdana" pitchFamily="34" charset="0"/>
              </a:rPr>
              <a:t>h</a:t>
            </a:r>
            <a:endParaRPr lang="en-US" sz="4400" b="1" dirty="0">
              <a:solidFill>
                <a:prstClr val="black"/>
              </a:solidFill>
              <a:latin typeface="Verdana" pitchFamily="34" charset="0"/>
            </a:endParaRPr>
          </a:p>
        </p:txBody>
      </p:sp>
      <p:sp>
        <p:nvSpPr>
          <p:cNvPr id="84" name="TextBox 83"/>
          <p:cNvSpPr txBox="1"/>
          <p:nvPr/>
        </p:nvSpPr>
        <p:spPr>
          <a:xfrm>
            <a:off x="6158754" y="6273226"/>
            <a:ext cx="1220206" cy="584775"/>
          </a:xfrm>
          <a:prstGeom prst="rect">
            <a:avLst/>
          </a:prstGeom>
          <a:noFill/>
        </p:spPr>
        <p:txBody>
          <a:bodyPr wrap="none" rtlCol="0">
            <a:spAutoFit/>
          </a:bodyPr>
          <a:lstStyle/>
          <a:p>
            <a:pPr eaLnBrk="0" hangingPunct="0"/>
            <a:r>
              <a:rPr lang="en-US" sz="3200" b="1" dirty="0">
                <a:solidFill>
                  <a:prstClr val="black"/>
                </a:solidFill>
                <a:latin typeface="Verdana" pitchFamily="34" charset="0"/>
              </a:rPr>
              <a:t>time</a:t>
            </a:r>
          </a:p>
        </p:txBody>
      </p:sp>
      <p:sp>
        <p:nvSpPr>
          <p:cNvPr id="110" name="Oval 109"/>
          <p:cNvSpPr/>
          <p:nvPr/>
        </p:nvSpPr>
        <p:spPr>
          <a:xfrm>
            <a:off x="3097855" y="3836882"/>
            <a:ext cx="152400" cy="13447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US" sz="1400" b="1">
              <a:solidFill>
                <a:prstClr val="white"/>
              </a:solidFill>
            </a:endParaRPr>
          </a:p>
        </p:txBody>
      </p:sp>
      <p:sp>
        <p:nvSpPr>
          <p:cNvPr id="111" name="Oval 110"/>
          <p:cNvSpPr/>
          <p:nvPr/>
        </p:nvSpPr>
        <p:spPr>
          <a:xfrm>
            <a:off x="3742511" y="3630722"/>
            <a:ext cx="152400" cy="13447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US" sz="1400" b="1">
              <a:solidFill>
                <a:prstClr val="white"/>
              </a:solidFill>
            </a:endParaRPr>
          </a:p>
        </p:txBody>
      </p:sp>
      <p:sp>
        <p:nvSpPr>
          <p:cNvPr id="112" name="Oval 111"/>
          <p:cNvSpPr/>
          <p:nvPr/>
        </p:nvSpPr>
        <p:spPr>
          <a:xfrm>
            <a:off x="4703705" y="2681157"/>
            <a:ext cx="152400" cy="13447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US" sz="1400" b="1">
              <a:solidFill>
                <a:prstClr val="white"/>
              </a:solidFill>
            </a:endParaRPr>
          </a:p>
        </p:txBody>
      </p:sp>
      <p:sp>
        <p:nvSpPr>
          <p:cNvPr id="113" name="Oval 112"/>
          <p:cNvSpPr/>
          <p:nvPr/>
        </p:nvSpPr>
        <p:spPr>
          <a:xfrm>
            <a:off x="6006354" y="2766698"/>
            <a:ext cx="152400" cy="13447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US" sz="1400" b="1">
              <a:solidFill>
                <a:prstClr val="white"/>
              </a:solidFill>
            </a:endParaRPr>
          </a:p>
        </p:txBody>
      </p:sp>
      <p:cxnSp>
        <p:nvCxnSpPr>
          <p:cNvPr id="71" name="Straight Connector 70"/>
          <p:cNvCxnSpPr/>
          <p:nvPr/>
        </p:nvCxnSpPr>
        <p:spPr>
          <a:xfrm>
            <a:off x="4663275" y="5232001"/>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5404431" y="5248291"/>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6149041" y="5242683"/>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6894396" y="5248626"/>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7639006" y="5243018"/>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8380162" y="5259308"/>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9124772" y="5253700"/>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5" name="TextBox 94"/>
          <p:cNvSpPr txBox="1"/>
          <p:nvPr/>
        </p:nvSpPr>
        <p:spPr>
          <a:xfrm>
            <a:off x="3607898" y="5572659"/>
            <a:ext cx="588623"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‘95</a:t>
            </a:r>
            <a:endParaRPr lang="en-US" b="1" dirty="0">
              <a:solidFill>
                <a:prstClr val="black"/>
              </a:solidFill>
              <a:latin typeface="Verdana" pitchFamily="34" charset="0"/>
            </a:endParaRPr>
          </a:p>
        </p:txBody>
      </p:sp>
      <p:sp>
        <p:nvSpPr>
          <p:cNvPr id="96" name="TextBox 95"/>
          <p:cNvSpPr txBox="1"/>
          <p:nvPr/>
        </p:nvSpPr>
        <p:spPr>
          <a:xfrm>
            <a:off x="4334555" y="5560715"/>
            <a:ext cx="588623"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‘00</a:t>
            </a:r>
            <a:endParaRPr lang="en-US" b="1" dirty="0">
              <a:solidFill>
                <a:prstClr val="black"/>
              </a:solidFill>
              <a:latin typeface="Verdana" pitchFamily="34" charset="0"/>
            </a:endParaRPr>
          </a:p>
        </p:txBody>
      </p:sp>
      <p:sp>
        <p:nvSpPr>
          <p:cNvPr id="97" name="TextBox 96"/>
          <p:cNvSpPr txBox="1"/>
          <p:nvPr/>
        </p:nvSpPr>
        <p:spPr>
          <a:xfrm>
            <a:off x="5093663" y="5572659"/>
            <a:ext cx="588623"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‘05</a:t>
            </a:r>
            <a:endParaRPr lang="en-US" b="1" dirty="0">
              <a:solidFill>
                <a:prstClr val="black"/>
              </a:solidFill>
              <a:latin typeface="Verdana" pitchFamily="34" charset="0"/>
            </a:endParaRPr>
          </a:p>
        </p:txBody>
      </p:sp>
      <p:sp>
        <p:nvSpPr>
          <p:cNvPr id="98" name="TextBox 97"/>
          <p:cNvSpPr txBox="1"/>
          <p:nvPr/>
        </p:nvSpPr>
        <p:spPr>
          <a:xfrm>
            <a:off x="5820320" y="5569877"/>
            <a:ext cx="588623"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‘10</a:t>
            </a:r>
            <a:endParaRPr lang="en-US" b="1" dirty="0">
              <a:solidFill>
                <a:prstClr val="black"/>
              </a:solidFill>
              <a:latin typeface="Verdana" pitchFamily="34" charset="0"/>
            </a:endParaRPr>
          </a:p>
        </p:txBody>
      </p:sp>
      <p:sp>
        <p:nvSpPr>
          <p:cNvPr id="99" name="TextBox 98"/>
          <p:cNvSpPr txBox="1"/>
          <p:nvPr/>
        </p:nvSpPr>
        <p:spPr>
          <a:xfrm>
            <a:off x="6573337" y="5560715"/>
            <a:ext cx="588623"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‘15</a:t>
            </a:r>
            <a:endParaRPr lang="en-US" b="1" dirty="0">
              <a:solidFill>
                <a:prstClr val="black"/>
              </a:solidFill>
              <a:latin typeface="Verdana" pitchFamily="34" charset="0"/>
            </a:endParaRPr>
          </a:p>
        </p:txBody>
      </p:sp>
      <p:sp>
        <p:nvSpPr>
          <p:cNvPr id="100" name="TextBox 99"/>
          <p:cNvSpPr txBox="1"/>
          <p:nvPr/>
        </p:nvSpPr>
        <p:spPr>
          <a:xfrm>
            <a:off x="7331640" y="5560715"/>
            <a:ext cx="588623"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‘20</a:t>
            </a:r>
            <a:endParaRPr lang="en-US" b="1" dirty="0">
              <a:solidFill>
                <a:prstClr val="black"/>
              </a:solidFill>
              <a:latin typeface="Verdana" pitchFamily="34" charset="0"/>
            </a:endParaRPr>
          </a:p>
        </p:txBody>
      </p:sp>
      <p:sp>
        <p:nvSpPr>
          <p:cNvPr id="101" name="TextBox 100"/>
          <p:cNvSpPr txBox="1"/>
          <p:nvPr/>
        </p:nvSpPr>
        <p:spPr>
          <a:xfrm>
            <a:off x="8093373" y="5560715"/>
            <a:ext cx="588623"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‘25</a:t>
            </a:r>
            <a:endParaRPr lang="en-US" b="1" dirty="0">
              <a:solidFill>
                <a:prstClr val="black"/>
              </a:solidFill>
              <a:latin typeface="Verdana" pitchFamily="34" charset="0"/>
            </a:endParaRPr>
          </a:p>
        </p:txBody>
      </p:sp>
      <p:sp>
        <p:nvSpPr>
          <p:cNvPr id="102" name="TextBox 101"/>
          <p:cNvSpPr txBox="1"/>
          <p:nvPr/>
        </p:nvSpPr>
        <p:spPr>
          <a:xfrm>
            <a:off x="8809893" y="5578267"/>
            <a:ext cx="588623"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‘30</a:t>
            </a:r>
            <a:endParaRPr lang="en-US" b="1" dirty="0">
              <a:solidFill>
                <a:prstClr val="black"/>
              </a:solidFill>
              <a:latin typeface="Verdana" pitchFamily="34" charset="0"/>
            </a:endParaRPr>
          </a:p>
        </p:txBody>
      </p:sp>
      <p:sp>
        <p:nvSpPr>
          <p:cNvPr id="62" name="TextBox 1"/>
          <p:cNvSpPr txBox="1">
            <a:spLocks noChangeArrowheads="1"/>
          </p:cNvSpPr>
          <p:nvPr/>
        </p:nvSpPr>
        <p:spPr bwMode="auto">
          <a:xfrm>
            <a:off x="2937864" y="904535"/>
            <a:ext cx="6068841"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chemeClr val="tx1"/>
                </a:solidFill>
                <a:latin typeface="Verdana" pitchFamily="34" charset="0"/>
              </a:defRPr>
            </a:lvl1pPr>
            <a:lvl2pPr marL="742950" indent="-285750" eaLnBrk="0" hangingPunct="0">
              <a:defRPr sz="1400" b="1">
                <a:solidFill>
                  <a:schemeClr val="tx1"/>
                </a:solidFill>
                <a:latin typeface="Verdana" pitchFamily="34" charset="0"/>
              </a:defRPr>
            </a:lvl2pPr>
            <a:lvl3pPr marL="1143000" indent="-228600" eaLnBrk="0" hangingPunct="0">
              <a:defRPr sz="1400" b="1">
                <a:solidFill>
                  <a:schemeClr val="tx1"/>
                </a:solidFill>
                <a:latin typeface="Verdana" pitchFamily="34" charset="0"/>
              </a:defRPr>
            </a:lvl3pPr>
            <a:lvl4pPr marL="1600200" indent="-228600" eaLnBrk="0" hangingPunct="0">
              <a:defRPr sz="1400" b="1">
                <a:solidFill>
                  <a:schemeClr val="tx1"/>
                </a:solidFill>
                <a:latin typeface="Verdana" pitchFamily="34" charset="0"/>
              </a:defRPr>
            </a:lvl4pPr>
            <a:lvl5pPr marL="2057400" indent="-228600" eaLnBrk="0" hangingPunct="0">
              <a:defRPr sz="1400" b="1">
                <a:solidFill>
                  <a:schemeClr val="tx1"/>
                </a:solidFill>
                <a:latin typeface="Verdana" pitchFamily="34" charset="0"/>
              </a:defRPr>
            </a:lvl5pPr>
            <a:lvl6pPr marL="2514600" indent="-228600" eaLnBrk="0" fontAlgn="base" hangingPunct="0">
              <a:spcBef>
                <a:spcPct val="0"/>
              </a:spcBef>
              <a:spcAft>
                <a:spcPct val="0"/>
              </a:spcAft>
              <a:defRPr sz="1400" b="1">
                <a:solidFill>
                  <a:schemeClr val="tx1"/>
                </a:solidFill>
                <a:latin typeface="Verdana" pitchFamily="34" charset="0"/>
              </a:defRPr>
            </a:lvl6pPr>
            <a:lvl7pPr marL="2971800" indent="-228600" eaLnBrk="0" fontAlgn="base" hangingPunct="0">
              <a:spcBef>
                <a:spcPct val="0"/>
              </a:spcBef>
              <a:spcAft>
                <a:spcPct val="0"/>
              </a:spcAft>
              <a:defRPr sz="1400" b="1">
                <a:solidFill>
                  <a:schemeClr val="tx1"/>
                </a:solidFill>
                <a:latin typeface="Verdana" pitchFamily="34" charset="0"/>
              </a:defRPr>
            </a:lvl7pPr>
            <a:lvl8pPr marL="3429000" indent="-228600" eaLnBrk="0" fontAlgn="base" hangingPunct="0">
              <a:spcBef>
                <a:spcPct val="0"/>
              </a:spcBef>
              <a:spcAft>
                <a:spcPct val="0"/>
              </a:spcAft>
              <a:defRPr sz="1400" b="1">
                <a:solidFill>
                  <a:schemeClr val="tx1"/>
                </a:solidFill>
                <a:latin typeface="Verdana" pitchFamily="34" charset="0"/>
              </a:defRPr>
            </a:lvl8pPr>
            <a:lvl9pPr marL="3886200" indent="-228600" eaLnBrk="0" fontAlgn="base" hangingPunct="0">
              <a:spcBef>
                <a:spcPct val="0"/>
              </a:spcBef>
              <a:spcAft>
                <a:spcPct val="0"/>
              </a:spcAft>
              <a:defRPr sz="1400" b="1">
                <a:solidFill>
                  <a:schemeClr val="tx1"/>
                </a:solidFill>
                <a:latin typeface="Verdana" pitchFamily="34" charset="0"/>
              </a:defRPr>
            </a:lvl9pPr>
          </a:lstStyle>
          <a:p>
            <a:pPr eaLnBrk="1" hangingPunct="1"/>
            <a:r>
              <a:rPr lang="en-US" altLang="en-US" sz="2000" dirty="0">
                <a:latin typeface="+mn-lt"/>
              </a:rPr>
              <a:t>In </a:t>
            </a:r>
            <a:r>
              <a:rPr lang="en-US" altLang="en-US" sz="2000" i="1" u="sng" dirty="0" smtClean="0">
                <a:latin typeface="+mn-lt"/>
              </a:rPr>
              <a:t>today’s</a:t>
            </a:r>
            <a:r>
              <a:rPr lang="en-US" altLang="en-US" sz="2000" i="1" dirty="0" smtClean="0">
                <a:latin typeface="+mn-lt"/>
              </a:rPr>
              <a:t> </a:t>
            </a:r>
            <a:r>
              <a:rPr lang="en-US" altLang="en-US" sz="2000" dirty="0" smtClean="0">
                <a:latin typeface="+mn-lt"/>
              </a:rPr>
              <a:t>NSRS, </a:t>
            </a:r>
            <a:r>
              <a:rPr lang="en-US" altLang="en-US" sz="2000" dirty="0">
                <a:latin typeface="+mn-lt"/>
              </a:rPr>
              <a:t>a height is held fixed until</a:t>
            </a:r>
          </a:p>
          <a:p>
            <a:pPr eaLnBrk="1" hangingPunct="1"/>
            <a:r>
              <a:rPr lang="en-US" altLang="en-US" sz="2000" dirty="0">
                <a:latin typeface="+mn-lt"/>
              </a:rPr>
              <a:t>replaced.  So plotting the height as seen on a datasheet</a:t>
            </a:r>
          </a:p>
          <a:p>
            <a:pPr eaLnBrk="1" hangingPunct="1"/>
            <a:r>
              <a:rPr lang="en-US" altLang="en-US" sz="2000" dirty="0">
                <a:latin typeface="+mn-lt"/>
              </a:rPr>
              <a:t>over time would look like this:</a:t>
            </a:r>
          </a:p>
          <a:p>
            <a:pPr eaLnBrk="1" hangingPunct="1"/>
            <a:r>
              <a:rPr lang="en-US" altLang="en-US" dirty="0"/>
              <a:t>	</a:t>
            </a:r>
          </a:p>
        </p:txBody>
      </p:sp>
      <p:cxnSp>
        <p:nvCxnSpPr>
          <p:cNvPr id="70" name="Straight Connector 69"/>
          <p:cNvCxnSpPr/>
          <p:nvPr/>
        </p:nvCxnSpPr>
        <p:spPr>
          <a:xfrm>
            <a:off x="3250255" y="3898900"/>
            <a:ext cx="55086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3819977" y="3686463"/>
            <a:ext cx="979487" cy="793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V="1">
            <a:off x="4780891" y="2715890"/>
            <a:ext cx="1297930" cy="190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6078821" y="2833933"/>
            <a:ext cx="2489200" cy="6350"/>
          </a:xfrm>
          <a:prstGeom prst="line">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0"/>
          </p:nvPr>
        </p:nvSpPr>
        <p:spPr/>
        <p:txBody>
          <a:bodyPr/>
          <a:lstStyle/>
          <a:p>
            <a:pPr>
              <a:defRPr/>
            </a:pPr>
            <a:r>
              <a:rPr lang="en-US" smtClean="0"/>
              <a:t>June 13, 2019</a:t>
            </a:r>
            <a:endParaRPr lang="en-US"/>
          </a:p>
        </p:txBody>
      </p:sp>
      <p:sp>
        <p:nvSpPr>
          <p:cNvPr id="3" name="Footer Placeholder 2"/>
          <p:cNvSpPr>
            <a:spLocks noGrp="1"/>
          </p:cNvSpPr>
          <p:nvPr>
            <p:ph type="ftr" sz="quarter" idx="11"/>
          </p:nvPr>
        </p:nvSpPr>
        <p:spPr/>
        <p:txBody>
          <a:bodyPr/>
          <a:lstStyle/>
          <a:p>
            <a:pPr>
              <a:defRPr/>
            </a:pPr>
            <a:r>
              <a:rPr lang="en-US" smtClean="0"/>
              <a:t>HxGN LIVE 2019</a:t>
            </a:r>
            <a:endParaRPr lang="en-US"/>
          </a:p>
        </p:txBody>
      </p:sp>
      <p:sp>
        <p:nvSpPr>
          <p:cNvPr id="4" name="Slide Number Placeholder 3"/>
          <p:cNvSpPr>
            <a:spLocks noGrp="1"/>
          </p:cNvSpPr>
          <p:nvPr>
            <p:ph type="sldNum" sz="quarter" idx="12"/>
          </p:nvPr>
        </p:nvSpPr>
        <p:spPr/>
        <p:txBody>
          <a:bodyPr/>
          <a:lstStyle/>
          <a:p>
            <a:pPr>
              <a:defRPr/>
            </a:pPr>
            <a:fld id="{CE0248DD-E039-490F-A33E-18FD7AE8E335}" type="slidenum">
              <a:rPr lang="en-US" smtClean="0"/>
              <a:pPr>
                <a:defRPr/>
              </a:pPr>
              <a:t>29</a:t>
            </a:fld>
            <a:endParaRPr lang="en-US"/>
          </a:p>
        </p:txBody>
      </p:sp>
    </p:spTree>
    <p:extLst>
      <p:ext uri="{BB962C8B-B14F-4D97-AF65-F5344CB8AC3E}">
        <p14:creationId xmlns:p14="http://schemas.microsoft.com/office/powerpoint/2010/main" val="38092499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CE00FF7-39AD-344F-98DC-96FD7A065F9D}"/>
              </a:ext>
            </a:extLst>
          </p:cNvPr>
          <p:cNvSpPr>
            <a:spLocks noGrp="1"/>
          </p:cNvSpPr>
          <p:nvPr>
            <p:ph type="body" sz="quarter" idx="11"/>
          </p:nvPr>
        </p:nvSpPr>
        <p:spPr/>
        <p:txBody>
          <a:bodyPr/>
          <a:lstStyle/>
          <a:p>
            <a:r>
              <a:rPr lang="en-US" dirty="0" smtClean="0"/>
              <a:t>What you need to know to prepare for the 2022 National Spatial Reference System (NSRS) Modernization</a:t>
            </a:r>
            <a:endParaRPr lang="en-US" dirty="0"/>
          </a:p>
        </p:txBody>
      </p:sp>
      <p:sp>
        <p:nvSpPr>
          <p:cNvPr id="5" name="Text Placeholder 4">
            <a:extLst>
              <a:ext uri="{FF2B5EF4-FFF2-40B4-BE49-F238E27FC236}">
                <a16:creationId xmlns:a16="http://schemas.microsoft.com/office/drawing/2014/main" id="{E4A3ADDE-76B9-9343-82D9-95853C7F588D}"/>
              </a:ext>
            </a:extLst>
          </p:cNvPr>
          <p:cNvSpPr>
            <a:spLocks noGrp="1"/>
          </p:cNvSpPr>
          <p:nvPr>
            <p:ph type="body" sz="quarter" idx="13"/>
          </p:nvPr>
        </p:nvSpPr>
        <p:spPr>
          <a:xfrm>
            <a:off x="7827264" y="6257190"/>
            <a:ext cx="3801438" cy="310896"/>
          </a:xfrm>
        </p:spPr>
        <p:txBody>
          <a:bodyPr/>
          <a:lstStyle/>
          <a:p>
            <a:r>
              <a:rPr lang="en-US" dirty="0" smtClean="0"/>
              <a:t>13 June 2019</a:t>
            </a:r>
            <a:endParaRPr lang="en-US" dirty="0"/>
          </a:p>
        </p:txBody>
      </p:sp>
      <p:sp>
        <p:nvSpPr>
          <p:cNvPr id="4" name="Subtitle 3">
            <a:extLst>
              <a:ext uri="{FF2B5EF4-FFF2-40B4-BE49-F238E27FC236}">
                <a16:creationId xmlns:a16="http://schemas.microsoft.com/office/drawing/2014/main" id="{5CCE6536-6F53-6C44-BF22-D86C1D645E4A}"/>
              </a:ext>
            </a:extLst>
          </p:cNvPr>
          <p:cNvSpPr>
            <a:spLocks noGrp="1"/>
          </p:cNvSpPr>
          <p:nvPr>
            <p:ph type="subTitle" idx="1"/>
          </p:nvPr>
        </p:nvSpPr>
        <p:spPr>
          <a:xfrm>
            <a:off x="7827264" y="5209649"/>
            <a:ext cx="3801438" cy="310896"/>
          </a:xfrm>
        </p:spPr>
        <p:txBody>
          <a:bodyPr/>
          <a:lstStyle/>
          <a:p>
            <a:pPr>
              <a:spcBef>
                <a:spcPts val="0"/>
              </a:spcBef>
              <a:spcAft>
                <a:spcPts val="0"/>
              </a:spcAft>
            </a:pPr>
            <a:r>
              <a:rPr lang="en-US" dirty="0" smtClean="0"/>
              <a:t>Dr. Dru Smith, </a:t>
            </a:r>
          </a:p>
          <a:p>
            <a:pPr>
              <a:spcBef>
                <a:spcPts val="0"/>
              </a:spcBef>
              <a:spcAft>
                <a:spcPts val="0"/>
              </a:spcAft>
            </a:pPr>
            <a:r>
              <a:rPr lang="en-US" dirty="0" smtClean="0"/>
              <a:t>    NSRS Modernization Manager</a:t>
            </a:r>
          </a:p>
          <a:p>
            <a:pPr>
              <a:spcBef>
                <a:spcPts val="0"/>
              </a:spcBef>
              <a:spcAft>
                <a:spcPts val="0"/>
              </a:spcAft>
            </a:pPr>
            <a:r>
              <a:rPr lang="en-US" dirty="0" smtClean="0"/>
              <a:t>    NOAA/National Geodetic Survey</a:t>
            </a:r>
            <a:endParaRPr lang="en-US" dirty="0"/>
          </a:p>
        </p:txBody>
      </p:sp>
    </p:spTree>
    <p:extLst>
      <p:ext uri="{BB962C8B-B14F-4D97-AF65-F5344CB8AC3E}">
        <p14:creationId xmlns:p14="http://schemas.microsoft.com/office/powerpoint/2010/main" val="9531043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Arrow Connector 4"/>
          <p:cNvCxnSpPr/>
          <p:nvPr/>
        </p:nvCxnSpPr>
        <p:spPr>
          <a:xfrm flipV="1">
            <a:off x="2468728" y="1111625"/>
            <a:ext cx="0" cy="4296313"/>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2468728" y="5372459"/>
            <a:ext cx="9173220" cy="17932"/>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3174055" y="5237609"/>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2754709" y="5578267"/>
            <a:ext cx="838691"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1990</a:t>
            </a:r>
            <a:endParaRPr lang="en-US" b="1" dirty="0">
              <a:solidFill>
                <a:prstClr val="black"/>
              </a:solidFill>
              <a:latin typeface="Verdana" pitchFamily="34" charset="0"/>
            </a:endParaRPr>
          </a:p>
        </p:txBody>
      </p:sp>
      <p:cxnSp>
        <p:nvCxnSpPr>
          <p:cNvPr id="44" name="Straight Connector 43"/>
          <p:cNvCxnSpPr/>
          <p:nvPr/>
        </p:nvCxnSpPr>
        <p:spPr>
          <a:xfrm>
            <a:off x="3918665" y="5237609"/>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5400000">
            <a:off x="2442891" y="1797412"/>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2433930" y="2442871"/>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5400000">
            <a:off x="2424960" y="3088329"/>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2415999" y="3733788"/>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5400000">
            <a:off x="2424966" y="4379247"/>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5400000">
            <a:off x="2416005" y="5024706"/>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1156050" y="4946273"/>
            <a:ext cx="1173719" cy="461665"/>
          </a:xfrm>
          <a:prstGeom prst="rect">
            <a:avLst/>
          </a:prstGeom>
          <a:noFill/>
        </p:spPr>
        <p:txBody>
          <a:bodyPr wrap="none" rtlCol="0">
            <a:spAutoFit/>
          </a:bodyPr>
          <a:lstStyle/>
          <a:p>
            <a:pPr eaLnBrk="0" hangingPunct="0"/>
            <a:r>
              <a:rPr lang="en-US" sz="2400" b="1" dirty="0">
                <a:solidFill>
                  <a:prstClr val="black"/>
                </a:solidFill>
                <a:latin typeface="Verdana" pitchFamily="34" charset="0"/>
              </a:rPr>
              <a:t>2.000</a:t>
            </a:r>
          </a:p>
        </p:txBody>
      </p:sp>
      <p:sp>
        <p:nvSpPr>
          <p:cNvPr id="76" name="TextBox 75"/>
          <p:cNvSpPr txBox="1"/>
          <p:nvPr/>
        </p:nvSpPr>
        <p:spPr>
          <a:xfrm>
            <a:off x="1156050" y="4318743"/>
            <a:ext cx="1173719" cy="461665"/>
          </a:xfrm>
          <a:prstGeom prst="rect">
            <a:avLst/>
          </a:prstGeom>
          <a:noFill/>
        </p:spPr>
        <p:txBody>
          <a:bodyPr wrap="none" rtlCol="0">
            <a:spAutoFit/>
          </a:bodyPr>
          <a:lstStyle/>
          <a:p>
            <a:pPr eaLnBrk="0" hangingPunct="0"/>
            <a:r>
              <a:rPr lang="en-US" sz="2400" b="1" dirty="0">
                <a:solidFill>
                  <a:prstClr val="black"/>
                </a:solidFill>
                <a:latin typeface="Verdana" pitchFamily="34" charset="0"/>
              </a:rPr>
              <a:t>2.050</a:t>
            </a:r>
          </a:p>
        </p:txBody>
      </p:sp>
      <p:sp>
        <p:nvSpPr>
          <p:cNvPr id="77" name="TextBox 76"/>
          <p:cNvSpPr txBox="1"/>
          <p:nvPr/>
        </p:nvSpPr>
        <p:spPr>
          <a:xfrm>
            <a:off x="1156050" y="3655355"/>
            <a:ext cx="1173719" cy="461665"/>
          </a:xfrm>
          <a:prstGeom prst="rect">
            <a:avLst/>
          </a:prstGeom>
          <a:noFill/>
        </p:spPr>
        <p:txBody>
          <a:bodyPr wrap="none" rtlCol="0">
            <a:spAutoFit/>
          </a:bodyPr>
          <a:lstStyle/>
          <a:p>
            <a:pPr eaLnBrk="0" hangingPunct="0"/>
            <a:r>
              <a:rPr lang="en-US" sz="2400" b="1" dirty="0">
                <a:solidFill>
                  <a:prstClr val="black"/>
                </a:solidFill>
                <a:latin typeface="Verdana" pitchFamily="34" charset="0"/>
              </a:rPr>
              <a:t>2.100</a:t>
            </a:r>
          </a:p>
        </p:txBody>
      </p:sp>
      <p:sp>
        <p:nvSpPr>
          <p:cNvPr id="78" name="TextBox 77"/>
          <p:cNvSpPr txBox="1"/>
          <p:nvPr/>
        </p:nvSpPr>
        <p:spPr>
          <a:xfrm>
            <a:off x="1156050" y="3000931"/>
            <a:ext cx="1173719" cy="461665"/>
          </a:xfrm>
          <a:prstGeom prst="rect">
            <a:avLst/>
          </a:prstGeom>
          <a:noFill/>
        </p:spPr>
        <p:txBody>
          <a:bodyPr wrap="none" rtlCol="0">
            <a:spAutoFit/>
          </a:bodyPr>
          <a:lstStyle/>
          <a:p>
            <a:pPr eaLnBrk="0" hangingPunct="0"/>
            <a:r>
              <a:rPr lang="en-US" sz="2400" b="1" dirty="0">
                <a:solidFill>
                  <a:prstClr val="black"/>
                </a:solidFill>
                <a:latin typeface="Verdana" pitchFamily="34" charset="0"/>
              </a:rPr>
              <a:t>2.150</a:t>
            </a:r>
          </a:p>
        </p:txBody>
      </p:sp>
      <p:sp>
        <p:nvSpPr>
          <p:cNvPr id="79" name="TextBox 78"/>
          <p:cNvSpPr txBox="1"/>
          <p:nvPr/>
        </p:nvSpPr>
        <p:spPr>
          <a:xfrm>
            <a:off x="1156050" y="2373401"/>
            <a:ext cx="1173719" cy="461665"/>
          </a:xfrm>
          <a:prstGeom prst="rect">
            <a:avLst/>
          </a:prstGeom>
          <a:noFill/>
        </p:spPr>
        <p:txBody>
          <a:bodyPr wrap="none" rtlCol="0">
            <a:spAutoFit/>
          </a:bodyPr>
          <a:lstStyle/>
          <a:p>
            <a:pPr eaLnBrk="0" hangingPunct="0"/>
            <a:r>
              <a:rPr lang="en-US" sz="2400" b="1" dirty="0">
                <a:solidFill>
                  <a:prstClr val="black"/>
                </a:solidFill>
                <a:latin typeface="Verdana" pitchFamily="34" charset="0"/>
              </a:rPr>
              <a:t>2.200</a:t>
            </a:r>
          </a:p>
        </p:txBody>
      </p:sp>
      <p:sp>
        <p:nvSpPr>
          <p:cNvPr id="80" name="TextBox 79"/>
          <p:cNvSpPr txBox="1"/>
          <p:nvPr/>
        </p:nvSpPr>
        <p:spPr>
          <a:xfrm>
            <a:off x="1156050" y="1710013"/>
            <a:ext cx="1173719" cy="461665"/>
          </a:xfrm>
          <a:prstGeom prst="rect">
            <a:avLst/>
          </a:prstGeom>
          <a:noFill/>
        </p:spPr>
        <p:txBody>
          <a:bodyPr wrap="none" rtlCol="0">
            <a:spAutoFit/>
          </a:bodyPr>
          <a:lstStyle/>
          <a:p>
            <a:pPr eaLnBrk="0" hangingPunct="0"/>
            <a:r>
              <a:rPr lang="en-US" sz="2400" b="1" dirty="0">
                <a:solidFill>
                  <a:prstClr val="black"/>
                </a:solidFill>
                <a:latin typeface="Verdana" pitchFamily="34" charset="0"/>
              </a:rPr>
              <a:t>2.250</a:t>
            </a:r>
          </a:p>
        </p:txBody>
      </p:sp>
      <p:sp>
        <p:nvSpPr>
          <p:cNvPr id="83" name="TextBox 82"/>
          <p:cNvSpPr txBox="1"/>
          <p:nvPr/>
        </p:nvSpPr>
        <p:spPr>
          <a:xfrm>
            <a:off x="316566" y="2906977"/>
            <a:ext cx="587020" cy="769441"/>
          </a:xfrm>
          <a:prstGeom prst="rect">
            <a:avLst/>
          </a:prstGeom>
          <a:noFill/>
        </p:spPr>
        <p:txBody>
          <a:bodyPr wrap="none" rtlCol="0">
            <a:spAutoFit/>
          </a:bodyPr>
          <a:lstStyle/>
          <a:p>
            <a:pPr eaLnBrk="0" hangingPunct="0"/>
            <a:r>
              <a:rPr lang="en-US" sz="4400" b="1" dirty="0" smtClean="0">
                <a:solidFill>
                  <a:prstClr val="black"/>
                </a:solidFill>
                <a:latin typeface="Verdana" pitchFamily="34" charset="0"/>
              </a:rPr>
              <a:t>h</a:t>
            </a:r>
            <a:endParaRPr lang="en-US" sz="4400" b="1" dirty="0">
              <a:solidFill>
                <a:prstClr val="black"/>
              </a:solidFill>
              <a:latin typeface="Verdana" pitchFamily="34" charset="0"/>
            </a:endParaRPr>
          </a:p>
        </p:txBody>
      </p:sp>
      <p:sp>
        <p:nvSpPr>
          <p:cNvPr id="84" name="TextBox 83"/>
          <p:cNvSpPr txBox="1"/>
          <p:nvPr/>
        </p:nvSpPr>
        <p:spPr>
          <a:xfrm>
            <a:off x="6158754" y="6273226"/>
            <a:ext cx="1220206" cy="584775"/>
          </a:xfrm>
          <a:prstGeom prst="rect">
            <a:avLst/>
          </a:prstGeom>
          <a:noFill/>
        </p:spPr>
        <p:txBody>
          <a:bodyPr wrap="none" rtlCol="0">
            <a:spAutoFit/>
          </a:bodyPr>
          <a:lstStyle/>
          <a:p>
            <a:pPr eaLnBrk="0" hangingPunct="0"/>
            <a:r>
              <a:rPr lang="en-US" sz="3200" b="1" dirty="0">
                <a:solidFill>
                  <a:prstClr val="black"/>
                </a:solidFill>
                <a:latin typeface="Verdana" pitchFamily="34" charset="0"/>
              </a:rPr>
              <a:t>time</a:t>
            </a:r>
          </a:p>
        </p:txBody>
      </p:sp>
      <p:sp>
        <p:nvSpPr>
          <p:cNvPr id="110" name="Oval 109"/>
          <p:cNvSpPr/>
          <p:nvPr/>
        </p:nvSpPr>
        <p:spPr>
          <a:xfrm>
            <a:off x="3097855" y="3836882"/>
            <a:ext cx="152400" cy="13447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US" sz="1400" b="1">
              <a:solidFill>
                <a:prstClr val="white"/>
              </a:solidFill>
            </a:endParaRPr>
          </a:p>
        </p:txBody>
      </p:sp>
      <p:sp>
        <p:nvSpPr>
          <p:cNvPr id="111" name="Oval 110"/>
          <p:cNvSpPr/>
          <p:nvPr/>
        </p:nvSpPr>
        <p:spPr>
          <a:xfrm>
            <a:off x="3742511" y="3630722"/>
            <a:ext cx="152400" cy="13447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US" sz="1400" b="1">
              <a:solidFill>
                <a:prstClr val="white"/>
              </a:solidFill>
            </a:endParaRPr>
          </a:p>
        </p:txBody>
      </p:sp>
      <p:sp>
        <p:nvSpPr>
          <p:cNvPr id="112" name="Oval 111"/>
          <p:cNvSpPr/>
          <p:nvPr/>
        </p:nvSpPr>
        <p:spPr>
          <a:xfrm>
            <a:off x="4703705" y="2681157"/>
            <a:ext cx="152400" cy="13447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US" sz="1400" b="1">
              <a:solidFill>
                <a:prstClr val="white"/>
              </a:solidFill>
            </a:endParaRPr>
          </a:p>
        </p:txBody>
      </p:sp>
      <p:sp>
        <p:nvSpPr>
          <p:cNvPr id="113" name="Oval 112"/>
          <p:cNvSpPr/>
          <p:nvPr/>
        </p:nvSpPr>
        <p:spPr>
          <a:xfrm>
            <a:off x="6006354" y="2766698"/>
            <a:ext cx="152400" cy="13447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US" sz="1400" b="1">
              <a:solidFill>
                <a:prstClr val="white"/>
              </a:solidFill>
            </a:endParaRPr>
          </a:p>
        </p:txBody>
      </p:sp>
      <p:cxnSp>
        <p:nvCxnSpPr>
          <p:cNvPr id="71" name="Straight Connector 70"/>
          <p:cNvCxnSpPr/>
          <p:nvPr/>
        </p:nvCxnSpPr>
        <p:spPr>
          <a:xfrm>
            <a:off x="4663275" y="5232001"/>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5404431" y="5248291"/>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6149041" y="5242683"/>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6894396" y="5248626"/>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7639006" y="5243018"/>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8380162" y="5259308"/>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9124772" y="5253700"/>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5" name="TextBox 94"/>
          <p:cNvSpPr txBox="1"/>
          <p:nvPr/>
        </p:nvSpPr>
        <p:spPr>
          <a:xfrm>
            <a:off x="3607898" y="5572659"/>
            <a:ext cx="588623"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‘95</a:t>
            </a:r>
            <a:endParaRPr lang="en-US" b="1" dirty="0">
              <a:solidFill>
                <a:prstClr val="black"/>
              </a:solidFill>
              <a:latin typeface="Verdana" pitchFamily="34" charset="0"/>
            </a:endParaRPr>
          </a:p>
        </p:txBody>
      </p:sp>
      <p:sp>
        <p:nvSpPr>
          <p:cNvPr id="96" name="TextBox 95"/>
          <p:cNvSpPr txBox="1"/>
          <p:nvPr/>
        </p:nvSpPr>
        <p:spPr>
          <a:xfrm>
            <a:off x="4334555" y="5560715"/>
            <a:ext cx="588623"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‘00</a:t>
            </a:r>
            <a:endParaRPr lang="en-US" b="1" dirty="0">
              <a:solidFill>
                <a:prstClr val="black"/>
              </a:solidFill>
              <a:latin typeface="Verdana" pitchFamily="34" charset="0"/>
            </a:endParaRPr>
          </a:p>
        </p:txBody>
      </p:sp>
      <p:sp>
        <p:nvSpPr>
          <p:cNvPr id="97" name="TextBox 96"/>
          <p:cNvSpPr txBox="1"/>
          <p:nvPr/>
        </p:nvSpPr>
        <p:spPr>
          <a:xfrm>
            <a:off x="5093663" y="5572659"/>
            <a:ext cx="588623"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‘05</a:t>
            </a:r>
            <a:endParaRPr lang="en-US" b="1" dirty="0">
              <a:solidFill>
                <a:prstClr val="black"/>
              </a:solidFill>
              <a:latin typeface="Verdana" pitchFamily="34" charset="0"/>
            </a:endParaRPr>
          </a:p>
        </p:txBody>
      </p:sp>
      <p:sp>
        <p:nvSpPr>
          <p:cNvPr id="98" name="TextBox 97"/>
          <p:cNvSpPr txBox="1"/>
          <p:nvPr/>
        </p:nvSpPr>
        <p:spPr>
          <a:xfrm>
            <a:off x="5820320" y="5569877"/>
            <a:ext cx="588623"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‘10</a:t>
            </a:r>
            <a:endParaRPr lang="en-US" b="1" dirty="0">
              <a:solidFill>
                <a:prstClr val="black"/>
              </a:solidFill>
              <a:latin typeface="Verdana" pitchFamily="34" charset="0"/>
            </a:endParaRPr>
          </a:p>
        </p:txBody>
      </p:sp>
      <p:sp>
        <p:nvSpPr>
          <p:cNvPr id="99" name="TextBox 98"/>
          <p:cNvSpPr txBox="1"/>
          <p:nvPr/>
        </p:nvSpPr>
        <p:spPr>
          <a:xfrm>
            <a:off x="6573337" y="5560715"/>
            <a:ext cx="588623"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‘15</a:t>
            </a:r>
            <a:endParaRPr lang="en-US" b="1" dirty="0">
              <a:solidFill>
                <a:prstClr val="black"/>
              </a:solidFill>
              <a:latin typeface="Verdana" pitchFamily="34" charset="0"/>
            </a:endParaRPr>
          </a:p>
        </p:txBody>
      </p:sp>
      <p:sp>
        <p:nvSpPr>
          <p:cNvPr id="100" name="TextBox 99"/>
          <p:cNvSpPr txBox="1"/>
          <p:nvPr/>
        </p:nvSpPr>
        <p:spPr>
          <a:xfrm>
            <a:off x="7331640" y="5560715"/>
            <a:ext cx="588623"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‘20</a:t>
            </a:r>
            <a:endParaRPr lang="en-US" b="1" dirty="0">
              <a:solidFill>
                <a:prstClr val="black"/>
              </a:solidFill>
              <a:latin typeface="Verdana" pitchFamily="34" charset="0"/>
            </a:endParaRPr>
          </a:p>
        </p:txBody>
      </p:sp>
      <p:sp>
        <p:nvSpPr>
          <p:cNvPr id="101" name="TextBox 100"/>
          <p:cNvSpPr txBox="1"/>
          <p:nvPr/>
        </p:nvSpPr>
        <p:spPr>
          <a:xfrm>
            <a:off x="8093373" y="5560715"/>
            <a:ext cx="588623"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‘25</a:t>
            </a:r>
            <a:endParaRPr lang="en-US" b="1" dirty="0">
              <a:solidFill>
                <a:prstClr val="black"/>
              </a:solidFill>
              <a:latin typeface="Verdana" pitchFamily="34" charset="0"/>
            </a:endParaRPr>
          </a:p>
        </p:txBody>
      </p:sp>
      <p:sp>
        <p:nvSpPr>
          <p:cNvPr id="102" name="TextBox 101"/>
          <p:cNvSpPr txBox="1"/>
          <p:nvPr/>
        </p:nvSpPr>
        <p:spPr>
          <a:xfrm>
            <a:off x="8809893" y="5578267"/>
            <a:ext cx="588623"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‘30</a:t>
            </a:r>
            <a:endParaRPr lang="en-US" b="1" dirty="0">
              <a:solidFill>
                <a:prstClr val="black"/>
              </a:solidFill>
              <a:latin typeface="Verdana" pitchFamily="34" charset="0"/>
            </a:endParaRPr>
          </a:p>
        </p:txBody>
      </p:sp>
      <p:grpSp>
        <p:nvGrpSpPr>
          <p:cNvPr id="46" name="Group 45"/>
          <p:cNvGrpSpPr/>
          <p:nvPr/>
        </p:nvGrpSpPr>
        <p:grpSpPr>
          <a:xfrm>
            <a:off x="3695889" y="3394433"/>
            <a:ext cx="251010" cy="645458"/>
            <a:chOff x="2492188" y="1990165"/>
            <a:chExt cx="349623" cy="1004048"/>
          </a:xfrm>
        </p:grpSpPr>
        <p:cxnSp>
          <p:nvCxnSpPr>
            <p:cNvPr id="47" name="Straight Connector 46"/>
            <p:cNvCxnSpPr/>
            <p:nvPr/>
          </p:nvCxnSpPr>
          <p:spPr>
            <a:xfrm>
              <a:off x="2653554" y="1990165"/>
              <a:ext cx="8964" cy="1004047"/>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2492188" y="1990165"/>
              <a:ext cx="349623" cy="0"/>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2492188" y="2994213"/>
              <a:ext cx="349623" cy="0"/>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grpSp>
      <p:grpSp>
        <p:nvGrpSpPr>
          <p:cNvPr id="50" name="Group 49"/>
          <p:cNvGrpSpPr/>
          <p:nvPr/>
        </p:nvGrpSpPr>
        <p:grpSpPr>
          <a:xfrm>
            <a:off x="5957049" y="2529133"/>
            <a:ext cx="251010" cy="609599"/>
            <a:chOff x="2492188" y="1990165"/>
            <a:chExt cx="349623" cy="1004048"/>
          </a:xfrm>
        </p:grpSpPr>
        <p:cxnSp>
          <p:nvCxnSpPr>
            <p:cNvPr id="51" name="Straight Connector 50"/>
            <p:cNvCxnSpPr/>
            <p:nvPr/>
          </p:nvCxnSpPr>
          <p:spPr>
            <a:xfrm>
              <a:off x="2653554" y="1990165"/>
              <a:ext cx="8964" cy="1004047"/>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2492188" y="1990165"/>
              <a:ext cx="349623" cy="0"/>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2492188" y="2994213"/>
              <a:ext cx="349623" cy="0"/>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061053" y="3412358"/>
            <a:ext cx="251010" cy="959223"/>
            <a:chOff x="2492188" y="1990165"/>
            <a:chExt cx="349623" cy="1004048"/>
          </a:xfrm>
        </p:grpSpPr>
        <p:cxnSp>
          <p:nvCxnSpPr>
            <p:cNvPr id="55" name="Straight Connector 54"/>
            <p:cNvCxnSpPr/>
            <p:nvPr/>
          </p:nvCxnSpPr>
          <p:spPr>
            <a:xfrm>
              <a:off x="2653554" y="1990165"/>
              <a:ext cx="8964" cy="1004047"/>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2492188" y="1990165"/>
              <a:ext cx="349623" cy="0"/>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2492188" y="2994213"/>
              <a:ext cx="349623" cy="0"/>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4662925" y="2495145"/>
            <a:ext cx="251010" cy="510992"/>
            <a:chOff x="2492188" y="1990165"/>
            <a:chExt cx="349623" cy="1004048"/>
          </a:xfrm>
        </p:grpSpPr>
        <p:cxnSp>
          <p:nvCxnSpPr>
            <p:cNvPr id="59" name="Straight Connector 58"/>
            <p:cNvCxnSpPr/>
            <p:nvPr/>
          </p:nvCxnSpPr>
          <p:spPr>
            <a:xfrm>
              <a:off x="2653554" y="1990165"/>
              <a:ext cx="8964" cy="1004047"/>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2492188" y="1990165"/>
              <a:ext cx="349623" cy="0"/>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2492188" y="2994213"/>
              <a:ext cx="349623" cy="0"/>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grpSp>
      <p:sp>
        <p:nvSpPr>
          <p:cNvPr id="62" name="TextBox 61"/>
          <p:cNvSpPr txBox="1"/>
          <p:nvPr/>
        </p:nvSpPr>
        <p:spPr>
          <a:xfrm>
            <a:off x="2713315" y="396152"/>
            <a:ext cx="6177460" cy="707886"/>
          </a:xfrm>
          <a:prstGeom prst="rect">
            <a:avLst/>
          </a:prstGeom>
          <a:noFill/>
        </p:spPr>
        <p:txBody>
          <a:bodyPr wrap="none" rtlCol="0">
            <a:spAutoFit/>
          </a:bodyPr>
          <a:lstStyle/>
          <a:p>
            <a:r>
              <a:rPr lang="en-US" sz="2000" b="1" dirty="0" smtClean="0"/>
              <a:t>In the </a:t>
            </a:r>
            <a:r>
              <a:rPr lang="en-US" sz="2000" b="1" i="1" dirty="0" smtClean="0"/>
              <a:t>modernized</a:t>
            </a:r>
            <a:r>
              <a:rPr lang="en-US" sz="2000" b="1" dirty="0" smtClean="0"/>
              <a:t> NSRS we will also have an estimate of</a:t>
            </a:r>
          </a:p>
          <a:p>
            <a:r>
              <a:rPr lang="en-US" sz="2000" b="1" dirty="0" smtClean="0"/>
              <a:t>crustal motion from </a:t>
            </a:r>
            <a:r>
              <a:rPr lang="en-US" sz="2000" b="1" dirty="0" smtClean="0">
                <a:solidFill>
                  <a:srgbClr val="FF0000"/>
                </a:solidFill>
              </a:rPr>
              <a:t>IFVM2022</a:t>
            </a:r>
            <a:endParaRPr lang="en-US" sz="2000" b="1" dirty="0">
              <a:solidFill>
                <a:srgbClr val="FF0000"/>
              </a:solidFill>
            </a:endParaRPr>
          </a:p>
        </p:txBody>
      </p:sp>
      <p:sp>
        <p:nvSpPr>
          <p:cNvPr id="4" name="Freeform 3"/>
          <p:cNvSpPr/>
          <p:nvPr/>
        </p:nvSpPr>
        <p:spPr>
          <a:xfrm>
            <a:off x="2528046" y="2549564"/>
            <a:ext cx="4356847" cy="1699709"/>
          </a:xfrm>
          <a:custGeom>
            <a:avLst/>
            <a:gdLst>
              <a:gd name="connsiteX0" fmla="*/ 0 w 6981713"/>
              <a:gd name="connsiteY0" fmla="*/ 2796989 h 2796989"/>
              <a:gd name="connsiteX1" fmla="*/ 666974 w 6981713"/>
              <a:gd name="connsiteY1" fmla="*/ 2710927 h 2796989"/>
              <a:gd name="connsiteX2" fmla="*/ 1968649 w 6981713"/>
              <a:gd name="connsiteY2" fmla="*/ 2323652 h 2796989"/>
              <a:gd name="connsiteX3" fmla="*/ 2452744 w 6981713"/>
              <a:gd name="connsiteY3" fmla="*/ 2140772 h 2796989"/>
              <a:gd name="connsiteX4" fmla="*/ 3431689 w 6981713"/>
              <a:gd name="connsiteY4" fmla="*/ 1635163 h 2796989"/>
              <a:gd name="connsiteX5" fmla="*/ 4120179 w 6981713"/>
              <a:gd name="connsiteY5" fmla="*/ 1204857 h 2796989"/>
              <a:gd name="connsiteX6" fmla="*/ 4356847 w 6981713"/>
              <a:gd name="connsiteY6" fmla="*/ 1097280 h 2796989"/>
              <a:gd name="connsiteX7" fmla="*/ 4959275 w 6981713"/>
              <a:gd name="connsiteY7" fmla="*/ 699247 h 2796989"/>
              <a:gd name="connsiteX8" fmla="*/ 5529431 w 6981713"/>
              <a:gd name="connsiteY8" fmla="*/ 419549 h 2796989"/>
              <a:gd name="connsiteX9" fmla="*/ 6099586 w 6981713"/>
              <a:gd name="connsiteY9" fmla="*/ 182880 h 2796989"/>
              <a:gd name="connsiteX10" fmla="*/ 6691257 w 6981713"/>
              <a:gd name="connsiteY10" fmla="*/ 53789 h 2796989"/>
              <a:gd name="connsiteX11" fmla="*/ 6981713 w 6981713"/>
              <a:gd name="connsiteY11" fmla="*/ 0 h 2796989"/>
              <a:gd name="connsiteX0" fmla="*/ 0 w 6691257"/>
              <a:gd name="connsiteY0" fmla="*/ 2743200 h 2743200"/>
              <a:gd name="connsiteX1" fmla="*/ 666974 w 6691257"/>
              <a:gd name="connsiteY1" fmla="*/ 2657138 h 2743200"/>
              <a:gd name="connsiteX2" fmla="*/ 1968649 w 6691257"/>
              <a:gd name="connsiteY2" fmla="*/ 2269863 h 2743200"/>
              <a:gd name="connsiteX3" fmla="*/ 2452744 w 6691257"/>
              <a:gd name="connsiteY3" fmla="*/ 2086983 h 2743200"/>
              <a:gd name="connsiteX4" fmla="*/ 3431689 w 6691257"/>
              <a:gd name="connsiteY4" fmla="*/ 1581374 h 2743200"/>
              <a:gd name="connsiteX5" fmla="*/ 4120179 w 6691257"/>
              <a:gd name="connsiteY5" fmla="*/ 1151068 h 2743200"/>
              <a:gd name="connsiteX6" fmla="*/ 4356847 w 6691257"/>
              <a:gd name="connsiteY6" fmla="*/ 1043491 h 2743200"/>
              <a:gd name="connsiteX7" fmla="*/ 4959275 w 6691257"/>
              <a:gd name="connsiteY7" fmla="*/ 645458 h 2743200"/>
              <a:gd name="connsiteX8" fmla="*/ 5529431 w 6691257"/>
              <a:gd name="connsiteY8" fmla="*/ 365760 h 2743200"/>
              <a:gd name="connsiteX9" fmla="*/ 6099586 w 6691257"/>
              <a:gd name="connsiteY9" fmla="*/ 129091 h 2743200"/>
              <a:gd name="connsiteX10" fmla="*/ 6691257 w 6691257"/>
              <a:gd name="connsiteY10" fmla="*/ 0 h 2743200"/>
              <a:gd name="connsiteX0" fmla="*/ 0 w 6099586"/>
              <a:gd name="connsiteY0" fmla="*/ 2614109 h 2614109"/>
              <a:gd name="connsiteX1" fmla="*/ 666974 w 6099586"/>
              <a:gd name="connsiteY1" fmla="*/ 2528047 h 2614109"/>
              <a:gd name="connsiteX2" fmla="*/ 1968649 w 6099586"/>
              <a:gd name="connsiteY2" fmla="*/ 2140772 h 2614109"/>
              <a:gd name="connsiteX3" fmla="*/ 2452744 w 6099586"/>
              <a:gd name="connsiteY3" fmla="*/ 1957892 h 2614109"/>
              <a:gd name="connsiteX4" fmla="*/ 3431689 w 6099586"/>
              <a:gd name="connsiteY4" fmla="*/ 1452283 h 2614109"/>
              <a:gd name="connsiteX5" fmla="*/ 4120179 w 6099586"/>
              <a:gd name="connsiteY5" fmla="*/ 1021977 h 2614109"/>
              <a:gd name="connsiteX6" fmla="*/ 4356847 w 6099586"/>
              <a:gd name="connsiteY6" fmla="*/ 914400 h 2614109"/>
              <a:gd name="connsiteX7" fmla="*/ 4959275 w 6099586"/>
              <a:gd name="connsiteY7" fmla="*/ 516367 h 2614109"/>
              <a:gd name="connsiteX8" fmla="*/ 5529431 w 6099586"/>
              <a:gd name="connsiteY8" fmla="*/ 236669 h 2614109"/>
              <a:gd name="connsiteX9" fmla="*/ 6099586 w 6099586"/>
              <a:gd name="connsiteY9" fmla="*/ 0 h 2614109"/>
              <a:gd name="connsiteX0" fmla="*/ 0 w 5529431"/>
              <a:gd name="connsiteY0" fmla="*/ 2377440 h 2377440"/>
              <a:gd name="connsiteX1" fmla="*/ 666974 w 5529431"/>
              <a:gd name="connsiteY1" fmla="*/ 2291378 h 2377440"/>
              <a:gd name="connsiteX2" fmla="*/ 1968649 w 5529431"/>
              <a:gd name="connsiteY2" fmla="*/ 1904103 h 2377440"/>
              <a:gd name="connsiteX3" fmla="*/ 2452744 w 5529431"/>
              <a:gd name="connsiteY3" fmla="*/ 1721223 h 2377440"/>
              <a:gd name="connsiteX4" fmla="*/ 3431689 w 5529431"/>
              <a:gd name="connsiteY4" fmla="*/ 1215614 h 2377440"/>
              <a:gd name="connsiteX5" fmla="*/ 4120179 w 5529431"/>
              <a:gd name="connsiteY5" fmla="*/ 785308 h 2377440"/>
              <a:gd name="connsiteX6" fmla="*/ 4356847 w 5529431"/>
              <a:gd name="connsiteY6" fmla="*/ 677731 h 2377440"/>
              <a:gd name="connsiteX7" fmla="*/ 4959275 w 5529431"/>
              <a:gd name="connsiteY7" fmla="*/ 279698 h 2377440"/>
              <a:gd name="connsiteX8" fmla="*/ 5529431 w 5529431"/>
              <a:gd name="connsiteY8" fmla="*/ 0 h 2377440"/>
              <a:gd name="connsiteX0" fmla="*/ 0 w 4959275"/>
              <a:gd name="connsiteY0" fmla="*/ 2097742 h 2097742"/>
              <a:gd name="connsiteX1" fmla="*/ 666974 w 4959275"/>
              <a:gd name="connsiteY1" fmla="*/ 2011680 h 2097742"/>
              <a:gd name="connsiteX2" fmla="*/ 1968649 w 4959275"/>
              <a:gd name="connsiteY2" fmla="*/ 1624405 h 2097742"/>
              <a:gd name="connsiteX3" fmla="*/ 2452744 w 4959275"/>
              <a:gd name="connsiteY3" fmla="*/ 1441525 h 2097742"/>
              <a:gd name="connsiteX4" fmla="*/ 3431689 w 4959275"/>
              <a:gd name="connsiteY4" fmla="*/ 935916 h 2097742"/>
              <a:gd name="connsiteX5" fmla="*/ 4120179 w 4959275"/>
              <a:gd name="connsiteY5" fmla="*/ 505610 h 2097742"/>
              <a:gd name="connsiteX6" fmla="*/ 4356847 w 4959275"/>
              <a:gd name="connsiteY6" fmla="*/ 398033 h 2097742"/>
              <a:gd name="connsiteX7" fmla="*/ 4959275 w 4959275"/>
              <a:gd name="connsiteY7" fmla="*/ 0 h 2097742"/>
              <a:gd name="connsiteX0" fmla="*/ 0 w 4356847"/>
              <a:gd name="connsiteY0" fmla="*/ 1699709 h 1699709"/>
              <a:gd name="connsiteX1" fmla="*/ 666974 w 4356847"/>
              <a:gd name="connsiteY1" fmla="*/ 1613647 h 1699709"/>
              <a:gd name="connsiteX2" fmla="*/ 1968649 w 4356847"/>
              <a:gd name="connsiteY2" fmla="*/ 1226372 h 1699709"/>
              <a:gd name="connsiteX3" fmla="*/ 2452744 w 4356847"/>
              <a:gd name="connsiteY3" fmla="*/ 1043492 h 1699709"/>
              <a:gd name="connsiteX4" fmla="*/ 3431689 w 4356847"/>
              <a:gd name="connsiteY4" fmla="*/ 537883 h 1699709"/>
              <a:gd name="connsiteX5" fmla="*/ 4120179 w 4356847"/>
              <a:gd name="connsiteY5" fmla="*/ 107577 h 1699709"/>
              <a:gd name="connsiteX6" fmla="*/ 4356847 w 4356847"/>
              <a:gd name="connsiteY6" fmla="*/ 0 h 1699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56847" h="1699709">
                <a:moveTo>
                  <a:pt x="0" y="1699709"/>
                </a:moveTo>
                <a:cubicBezTo>
                  <a:pt x="169433" y="1696122"/>
                  <a:pt x="338866" y="1692536"/>
                  <a:pt x="666974" y="1613647"/>
                </a:cubicBezTo>
                <a:cubicBezTo>
                  <a:pt x="995082" y="1534757"/>
                  <a:pt x="1671021" y="1321398"/>
                  <a:pt x="1968649" y="1226372"/>
                </a:cubicBezTo>
                <a:cubicBezTo>
                  <a:pt x="2266277" y="1131346"/>
                  <a:pt x="2208904" y="1158240"/>
                  <a:pt x="2452744" y="1043492"/>
                </a:cubicBezTo>
                <a:cubicBezTo>
                  <a:pt x="2696584" y="928744"/>
                  <a:pt x="3153783" y="693869"/>
                  <a:pt x="3431689" y="537883"/>
                </a:cubicBezTo>
                <a:cubicBezTo>
                  <a:pt x="3709595" y="381897"/>
                  <a:pt x="3965986" y="197224"/>
                  <a:pt x="4120179" y="107577"/>
                </a:cubicBezTo>
                <a:cubicBezTo>
                  <a:pt x="4274372" y="17930"/>
                  <a:pt x="4216998" y="84268"/>
                  <a:pt x="4356847" y="0"/>
                </a:cubicBezTo>
              </a:path>
            </a:pathLst>
          </a:cu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TextBox 62"/>
          <p:cNvSpPr txBox="1"/>
          <p:nvPr/>
        </p:nvSpPr>
        <p:spPr>
          <a:xfrm>
            <a:off x="5820320" y="3807493"/>
            <a:ext cx="5073312" cy="1015663"/>
          </a:xfrm>
          <a:prstGeom prst="rect">
            <a:avLst/>
          </a:prstGeom>
          <a:noFill/>
        </p:spPr>
        <p:txBody>
          <a:bodyPr wrap="none" rtlCol="0">
            <a:spAutoFit/>
          </a:bodyPr>
          <a:lstStyle/>
          <a:p>
            <a:r>
              <a:rPr lang="en-US" sz="2000" b="1" dirty="0" smtClean="0"/>
              <a:t>Combining Final Discrete Coordinates </a:t>
            </a:r>
          </a:p>
          <a:p>
            <a:r>
              <a:rPr lang="en-US" sz="2000" b="1" dirty="0" smtClean="0"/>
              <a:t>with IFVM2022 allows</a:t>
            </a:r>
          </a:p>
          <a:p>
            <a:r>
              <a:rPr lang="en-US" sz="2000" b="1" dirty="0" smtClean="0"/>
              <a:t>NGS to estimate </a:t>
            </a:r>
            <a:r>
              <a:rPr lang="en-US" sz="2000" b="1" dirty="0" smtClean="0">
                <a:solidFill>
                  <a:srgbClr val="FF0000"/>
                </a:solidFill>
              </a:rPr>
              <a:t>Reference Epoch Coordinates</a:t>
            </a:r>
          </a:p>
        </p:txBody>
      </p:sp>
      <p:sp>
        <p:nvSpPr>
          <p:cNvPr id="70" name="Oval 69"/>
          <p:cNvSpPr/>
          <p:nvPr/>
        </p:nvSpPr>
        <p:spPr>
          <a:xfrm>
            <a:off x="7566428" y="2037208"/>
            <a:ext cx="152400" cy="13447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US" sz="1400" b="1">
              <a:solidFill>
                <a:prstClr val="white"/>
              </a:solidFill>
            </a:endParaRPr>
          </a:p>
        </p:txBody>
      </p:sp>
      <p:sp>
        <p:nvSpPr>
          <p:cNvPr id="72" name="Oval 71"/>
          <p:cNvSpPr/>
          <p:nvPr/>
        </p:nvSpPr>
        <p:spPr>
          <a:xfrm>
            <a:off x="8270794" y="1710050"/>
            <a:ext cx="152400" cy="13447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US" sz="1400" b="1">
              <a:solidFill>
                <a:prstClr val="white"/>
              </a:solidFill>
            </a:endParaRPr>
          </a:p>
        </p:txBody>
      </p:sp>
      <p:sp>
        <p:nvSpPr>
          <p:cNvPr id="81" name="Oval 80"/>
          <p:cNvSpPr/>
          <p:nvPr/>
        </p:nvSpPr>
        <p:spPr>
          <a:xfrm>
            <a:off x="9028004" y="1466861"/>
            <a:ext cx="152400" cy="13447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US" sz="1400" b="1">
              <a:solidFill>
                <a:prstClr val="white"/>
              </a:solidFill>
            </a:endParaRPr>
          </a:p>
        </p:txBody>
      </p:sp>
      <p:sp>
        <p:nvSpPr>
          <p:cNvPr id="2" name="Date Placeholder 1"/>
          <p:cNvSpPr>
            <a:spLocks noGrp="1"/>
          </p:cNvSpPr>
          <p:nvPr>
            <p:ph type="dt" sz="half" idx="10"/>
          </p:nvPr>
        </p:nvSpPr>
        <p:spPr/>
        <p:txBody>
          <a:bodyPr/>
          <a:lstStyle/>
          <a:p>
            <a:pPr>
              <a:defRPr/>
            </a:pPr>
            <a:r>
              <a:rPr lang="en-US" smtClean="0"/>
              <a:t>June 13, 2019</a:t>
            </a:r>
            <a:endParaRPr lang="en-US"/>
          </a:p>
        </p:txBody>
      </p:sp>
      <p:sp>
        <p:nvSpPr>
          <p:cNvPr id="3" name="Footer Placeholder 2"/>
          <p:cNvSpPr>
            <a:spLocks noGrp="1"/>
          </p:cNvSpPr>
          <p:nvPr>
            <p:ph type="ftr" sz="quarter" idx="11"/>
          </p:nvPr>
        </p:nvSpPr>
        <p:spPr/>
        <p:txBody>
          <a:bodyPr/>
          <a:lstStyle/>
          <a:p>
            <a:pPr>
              <a:defRPr/>
            </a:pPr>
            <a:r>
              <a:rPr lang="en-US" smtClean="0"/>
              <a:t>HxGN LIVE 2019</a:t>
            </a:r>
            <a:endParaRPr lang="en-US"/>
          </a:p>
        </p:txBody>
      </p:sp>
      <p:sp>
        <p:nvSpPr>
          <p:cNvPr id="6" name="Slide Number Placeholder 5"/>
          <p:cNvSpPr>
            <a:spLocks noGrp="1"/>
          </p:cNvSpPr>
          <p:nvPr>
            <p:ph type="sldNum" sz="quarter" idx="12"/>
          </p:nvPr>
        </p:nvSpPr>
        <p:spPr/>
        <p:txBody>
          <a:bodyPr/>
          <a:lstStyle/>
          <a:p>
            <a:pPr>
              <a:defRPr/>
            </a:pPr>
            <a:fld id="{CE0248DD-E039-490F-A33E-18FD7AE8E335}" type="slidenum">
              <a:rPr lang="en-US" smtClean="0"/>
              <a:pPr>
                <a:defRPr/>
              </a:pPr>
              <a:t>30</a:t>
            </a:fld>
            <a:endParaRPr lang="en-US"/>
          </a:p>
        </p:txBody>
      </p:sp>
    </p:spTree>
    <p:extLst>
      <p:ext uri="{BB962C8B-B14F-4D97-AF65-F5344CB8AC3E}">
        <p14:creationId xmlns:p14="http://schemas.microsoft.com/office/powerpoint/2010/main" val="2936966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0"/>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300"/>
                                  </p:stCondLst>
                                  <p:childTnLst>
                                    <p:set>
                                      <p:cBhvr>
                                        <p:cTn id="21" dur="1" fill="hold">
                                          <p:stCondLst>
                                            <p:cond delay="0"/>
                                          </p:stCondLst>
                                        </p:cTn>
                                        <p:tgtEl>
                                          <p:spTgt spid="72"/>
                                        </p:tgtEl>
                                        <p:attrNameLst>
                                          <p:attrName>style.visibility</p:attrName>
                                        </p:attrNameLst>
                                      </p:cBhvr>
                                      <p:to>
                                        <p:strVal val="visible"/>
                                      </p:to>
                                    </p:set>
                                  </p:childTnLst>
                                </p:cTn>
                              </p:par>
                            </p:childTnLst>
                          </p:cTn>
                        </p:par>
                        <p:par>
                          <p:cTn id="22" fill="hold">
                            <p:stCondLst>
                              <p:cond delay="300"/>
                            </p:stCondLst>
                            <p:childTnLst>
                              <p:par>
                                <p:cTn id="23" presetID="1" presetClass="entr" presetSubtype="0" fill="hold" grpId="0" nodeType="afterEffect">
                                  <p:stCondLst>
                                    <p:cond delay="300"/>
                                  </p:stCondLst>
                                  <p:childTnLst>
                                    <p:set>
                                      <p:cBhvr>
                                        <p:cTn id="24" dur="1" fill="hold">
                                          <p:stCondLst>
                                            <p:cond delay="0"/>
                                          </p:stCondLst>
                                        </p:cTn>
                                        <p:tgtEl>
                                          <p:spTgt spid="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4" grpId="0" animBg="1"/>
      <p:bldP spid="63" grpId="0"/>
      <p:bldP spid="70" grpId="0" animBg="1"/>
      <p:bldP spid="72" grpId="0" animBg="1"/>
      <p:bldP spid="8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Arrow Connector 4"/>
          <p:cNvCxnSpPr/>
          <p:nvPr/>
        </p:nvCxnSpPr>
        <p:spPr>
          <a:xfrm flipV="1">
            <a:off x="2468728" y="1111625"/>
            <a:ext cx="0" cy="4296313"/>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2468728" y="5372459"/>
            <a:ext cx="9173220" cy="17932"/>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3174055" y="5237609"/>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2754709" y="5578267"/>
            <a:ext cx="838691"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1990</a:t>
            </a:r>
            <a:endParaRPr lang="en-US" b="1" dirty="0">
              <a:solidFill>
                <a:prstClr val="black"/>
              </a:solidFill>
              <a:latin typeface="Verdana" pitchFamily="34" charset="0"/>
            </a:endParaRPr>
          </a:p>
        </p:txBody>
      </p:sp>
      <p:cxnSp>
        <p:nvCxnSpPr>
          <p:cNvPr id="44" name="Straight Connector 43"/>
          <p:cNvCxnSpPr/>
          <p:nvPr/>
        </p:nvCxnSpPr>
        <p:spPr>
          <a:xfrm>
            <a:off x="3918665" y="5237609"/>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5400000">
            <a:off x="2442891" y="1797412"/>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2433930" y="2442871"/>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5400000">
            <a:off x="2424960" y="3088329"/>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2415999" y="3733788"/>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5400000">
            <a:off x="2424966" y="4379247"/>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5400000">
            <a:off x="2416005" y="5024706"/>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1156050" y="4946273"/>
            <a:ext cx="1173719" cy="461665"/>
          </a:xfrm>
          <a:prstGeom prst="rect">
            <a:avLst/>
          </a:prstGeom>
          <a:noFill/>
        </p:spPr>
        <p:txBody>
          <a:bodyPr wrap="none" rtlCol="0">
            <a:spAutoFit/>
          </a:bodyPr>
          <a:lstStyle/>
          <a:p>
            <a:pPr eaLnBrk="0" hangingPunct="0"/>
            <a:r>
              <a:rPr lang="en-US" sz="2400" b="1" dirty="0">
                <a:solidFill>
                  <a:prstClr val="black"/>
                </a:solidFill>
                <a:latin typeface="Verdana" pitchFamily="34" charset="0"/>
              </a:rPr>
              <a:t>2.000</a:t>
            </a:r>
          </a:p>
        </p:txBody>
      </p:sp>
      <p:sp>
        <p:nvSpPr>
          <p:cNvPr id="76" name="TextBox 75"/>
          <p:cNvSpPr txBox="1"/>
          <p:nvPr/>
        </p:nvSpPr>
        <p:spPr>
          <a:xfrm>
            <a:off x="1156050" y="4318743"/>
            <a:ext cx="1173719" cy="461665"/>
          </a:xfrm>
          <a:prstGeom prst="rect">
            <a:avLst/>
          </a:prstGeom>
          <a:noFill/>
        </p:spPr>
        <p:txBody>
          <a:bodyPr wrap="none" rtlCol="0">
            <a:spAutoFit/>
          </a:bodyPr>
          <a:lstStyle/>
          <a:p>
            <a:pPr eaLnBrk="0" hangingPunct="0"/>
            <a:r>
              <a:rPr lang="en-US" sz="2400" b="1" dirty="0">
                <a:solidFill>
                  <a:prstClr val="black"/>
                </a:solidFill>
                <a:latin typeface="Verdana" pitchFamily="34" charset="0"/>
              </a:rPr>
              <a:t>2.050</a:t>
            </a:r>
          </a:p>
        </p:txBody>
      </p:sp>
      <p:sp>
        <p:nvSpPr>
          <p:cNvPr id="77" name="TextBox 76"/>
          <p:cNvSpPr txBox="1"/>
          <p:nvPr/>
        </p:nvSpPr>
        <p:spPr>
          <a:xfrm>
            <a:off x="1156050" y="3655355"/>
            <a:ext cx="1173719" cy="461665"/>
          </a:xfrm>
          <a:prstGeom prst="rect">
            <a:avLst/>
          </a:prstGeom>
          <a:noFill/>
        </p:spPr>
        <p:txBody>
          <a:bodyPr wrap="none" rtlCol="0">
            <a:spAutoFit/>
          </a:bodyPr>
          <a:lstStyle/>
          <a:p>
            <a:pPr eaLnBrk="0" hangingPunct="0"/>
            <a:r>
              <a:rPr lang="en-US" sz="2400" b="1" dirty="0">
                <a:solidFill>
                  <a:prstClr val="black"/>
                </a:solidFill>
                <a:latin typeface="Verdana" pitchFamily="34" charset="0"/>
              </a:rPr>
              <a:t>2.100</a:t>
            </a:r>
          </a:p>
        </p:txBody>
      </p:sp>
      <p:sp>
        <p:nvSpPr>
          <p:cNvPr id="78" name="TextBox 77"/>
          <p:cNvSpPr txBox="1"/>
          <p:nvPr/>
        </p:nvSpPr>
        <p:spPr>
          <a:xfrm>
            <a:off x="1156050" y="3000931"/>
            <a:ext cx="1173719" cy="461665"/>
          </a:xfrm>
          <a:prstGeom prst="rect">
            <a:avLst/>
          </a:prstGeom>
          <a:noFill/>
        </p:spPr>
        <p:txBody>
          <a:bodyPr wrap="none" rtlCol="0">
            <a:spAutoFit/>
          </a:bodyPr>
          <a:lstStyle/>
          <a:p>
            <a:pPr eaLnBrk="0" hangingPunct="0"/>
            <a:r>
              <a:rPr lang="en-US" sz="2400" b="1" dirty="0">
                <a:solidFill>
                  <a:prstClr val="black"/>
                </a:solidFill>
                <a:latin typeface="Verdana" pitchFamily="34" charset="0"/>
              </a:rPr>
              <a:t>2.150</a:t>
            </a:r>
          </a:p>
        </p:txBody>
      </p:sp>
      <p:sp>
        <p:nvSpPr>
          <p:cNvPr id="79" name="TextBox 78"/>
          <p:cNvSpPr txBox="1"/>
          <p:nvPr/>
        </p:nvSpPr>
        <p:spPr>
          <a:xfrm>
            <a:off x="1156050" y="2373401"/>
            <a:ext cx="1173719" cy="461665"/>
          </a:xfrm>
          <a:prstGeom prst="rect">
            <a:avLst/>
          </a:prstGeom>
          <a:noFill/>
        </p:spPr>
        <p:txBody>
          <a:bodyPr wrap="none" rtlCol="0">
            <a:spAutoFit/>
          </a:bodyPr>
          <a:lstStyle/>
          <a:p>
            <a:pPr eaLnBrk="0" hangingPunct="0"/>
            <a:r>
              <a:rPr lang="en-US" sz="2400" b="1" dirty="0">
                <a:solidFill>
                  <a:prstClr val="black"/>
                </a:solidFill>
                <a:latin typeface="Verdana" pitchFamily="34" charset="0"/>
              </a:rPr>
              <a:t>2.200</a:t>
            </a:r>
          </a:p>
        </p:txBody>
      </p:sp>
      <p:sp>
        <p:nvSpPr>
          <p:cNvPr id="80" name="TextBox 79"/>
          <p:cNvSpPr txBox="1"/>
          <p:nvPr/>
        </p:nvSpPr>
        <p:spPr>
          <a:xfrm>
            <a:off x="1156050" y="1710013"/>
            <a:ext cx="1173719" cy="461665"/>
          </a:xfrm>
          <a:prstGeom prst="rect">
            <a:avLst/>
          </a:prstGeom>
          <a:noFill/>
        </p:spPr>
        <p:txBody>
          <a:bodyPr wrap="none" rtlCol="0">
            <a:spAutoFit/>
          </a:bodyPr>
          <a:lstStyle/>
          <a:p>
            <a:pPr eaLnBrk="0" hangingPunct="0"/>
            <a:r>
              <a:rPr lang="en-US" sz="2400" b="1" dirty="0">
                <a:solidFill>
                  <a:prstClr val="black"/>
                </a:solidFill>
                <a:latin typeface="Verdana" pitchFamily="34" charset="0"/>
              </a:rPr>
              <a:t>2.250</a:t>
            </a:r>
          </a:p>
        </p:txBody>
      </p:sp>
      <p:sp>
        <p:nvSpPr>
          <p:cNvPr id="83" name="TextBox 82"/>
          <p:cNvSpPr txBox="1"/>
          <p:nvPr/>
        </p:nvSpPr>
        <p:spPr>
          <a:xfrm>
            <a:off x="316566" y="2906977"/>
            <a:ext cx="587020" cy="769441"/>
          </a:xfrm>
          <a:prstGeom prst="rect">
            <a:avLst/>
          </a:prstGeom>
          <a:noFill/>
        </p:spPr>
        <p:txBody>
          <a:bodyPr wrap="none" rtlCol="0">
            <a:spAutoFit/>
          </a:bodyPr>
          <a:lstStyle/>
          <a:p>
            <a:pPr eaLnBrk="0" hangingPunct="0"/>
            <a:r>
              <a:rPr lang="en-US" sz="4400" b="1" dirty="0" smtClean="0">
                <a:solidFill>
                  <a:prstClr val="black"/>
                </a:solidFill>
                <a:latin typeface="Verdana" pitchFamily="34" charset="0"/>
              </a:rPr>
              <a:t>h</a:t>
            </a:r>
            <a:endParaRPr lang="en-US" sz="4400" b="1" dirty="0">
              <a:solidFill>
                <a:prstClr val="black"/>
              </a:solidFill>
              <a:latin typeface="Verdana" pitchFamily="34" charset="0"/>
            </a:endParaRPr>
          </a:p>
        </p:txBody>
      </p:sp>
      <p:sp>
        <p:nvSpPr>
          <p:cNvPr id="84" name="TextBox 83"/>
          <p:cNvSpPr txBox="1"/>
          <p:nvPr/>
        </p:nvSpPr>
        <p:spPr>
          <a:xfrm>
            <a:off x="6158754" y="6273226"/>
            <a:ext cx="1220206" cy="584775"/>
          </a:xfrm>
          <a:prstGeom prst="rect">
            <a:avLst/>
          </a:prstGeom>
          <a:noFill/>
        </p:spPr>
        <p:txBody>
          <a:bodyPr wrap="none" rtlCol="0">
            <a:spAutoFit/>
          </a:bodyPr>
          <a:lstStyle/>
          <a:p>
            <a:pPr eaLnBrk="0" hangingPunct="0"/>
            <a:r>
              <a:rPr lang="en-US" sz="3200" b="1" dirty="0">
                <a:solidFill>
                  <a:prstClr val="black"/>
                </a:solidFill>
                <a:latin typeface="Verdana" pitchFamily="34" charset="0"/>
              </a:rPr>
              <a:t>time</a:t>
            </a:r>
          </a:p>
        </p:txBody>
      </p:sp>
      <p:sp>
        <p:nvSpPr>
          <p:cNvPr id="110" name="Oval 109"/>
          <p:cNvSpPr/>
          <p:nvPr/>
        </p:nvSpPr>
        <p:spPr>
          <a:xfrm>
            <a:off x="3097855" y="3836882"/>
            <a:ext cx="152400" cy="13447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US" sz="1400" b="1">
              <a:solidFill>
                <a:prstClr val="white"/>
              </a:solidFill>
            </a:endParaRPr>
          </a:p>
        </p:txBody>
      </p:sp>
      <p:sp>
        <p:nvSpPr>
          <p:cNvPr id="111" name="Oval 110"/>
          <p:cNvSpPr/>
          <p:nvPr/>
        </p:nvSpPr>
        <p:spPr>
          <a:xfrm>
            <a:off x="3742511" y="3630722"/>
            <a:ext cx="152400" cy="13447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US" sz="1400" b="1">
              <a:solidFill>
                <a:prstClr val="white"/>
              </a:solidFill>
            </a:endParaRPr>
          </a:p>
        </p:txBody>
      </p:sp>
      <p:sp>
        <p:nvSpPr>
          <p:cNvPr id="112" name="Oval 111"/>
          <p:cNvSpPr/>
          <p:nvPr/>
        </p:nvSpPr>
        <p:spPr>
          <a:xfrm>
            <a:off x="4703705" y="2681157"/>
            <a:ext cx="152400" cy="13447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US" sz="1400" b="1">
              <a:solidFill>
                <a:prstClr val="white"/>
              </a:solidFill>
            </a:endParaRPr>
          </a:p>
        </p:txBody>
      </p:sp>
      <p:sp>
        <p:nvSpPr>
          <p:cNvPr id="113" name="Oval 112"/>
          <p:cNvSpPr/>
          <p:nvPr/>
        </p:nvSpPr>
        <p:spPr>
          <a:xfrm>
            <a:off x="6006354" y="2766698"/>
            <a:ext cx="152400" cy="13447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US" sz="1400" b="1">
              <a:solidFill>
                <a:prstClr val="white"/>
              </a:solidFill>
            </a:endParaRPr>
          </a:p>
        </p:txBody>
      </p:sp>
      <p:cxnSp>
        <p:nvCxnSpPr>
          <p:cNvPr id="71" name="Straight Connector 70"/>
          <p:cNvCxnSpPr/>
          <p:nvPr/>
        </p:nvCxnSpPr>
        <p:spPr>
          <a:xfrm>
            <a:off x="4663275" y="5232001"/>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5404431" y="5248291"/>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6149041" y="5242683"/>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6894396" y="5248626"/>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7639006" y="5243018"/>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8380162" y="5259308"/>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9124772" y="5253700"/>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5" name="TextBox 94"/>
          <p:cNvSpPr txBox="1"/>
          <p:nvPr/>
        </p:nvSpPr>
        <p:spPr>
          <a:xfrm>
            <a:off x="3607898" y="5572659"/>
            <a:ext cx="588623"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‘95</a:t>
            </a:r>
            <a:endParaRPr lang="en-US" b="1" dirty="0">
              <a:solidFill>
                <a:prstClr val="black"/>
              </a:solidFill>
              <a:latin typeface="Verdana" pitchFamily="34" charset="0"/>
            </a:endParaRPr>
          </a:p>
        </p:txBody>
      </p:sp>
      <p:sp>
        <p:nvSpPr>
          <p:cNvPr id="96" name="TextBox 95"/>
          <p:cNvSpPr txBox="1"/>
          <p:nvPr/>
        </p:nvSpPr>
        <p:spPr>
          <a:xfrm>
            <a:off x="4334555" y="5560715"/>
            <a:ext cx="588623"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‘00</a:t>
            </a:r>
            <a:endParaRPr lang="en-US" b="1" dirty="0">
              <a:solidFill>
                <a:prstClr val="black"/>
              </a:solidFill>
              <a:latin typeface="Verdana" pitchFamily="34" charset="0"/>
            </a:endParaRPr>
          </a:p>
        </p:txBody>
      </p:sp>
      <p:sp>
        <p:nvSpPr>
          <p:cNvPr id="97" name="TextBox 96"/>
          <p:cNvSpPr txBox="1"/>
          <p:nvPr/>
        </p:nvSpPr>
        <p:spPr>
          <a:xfrm>
            <a:off x="5093663" y="5572659"/>
            <a:ext cx="588623"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‘05</a:t>
            </a:r>
            <a:endParaRPr lang="en-US" b="1" dirty="0">
              <a:solidFill>
                <a:prstClr val="black"/>
              </a:solidFill>
              <a:latin typeface="Verdana" pitchFamily="34" charset="0"/>
            </a:endParaRPr>
          </a:p>
        </p:txBody>
      </p:sp>
      <p:sp>
        <p:nvSpPr>
          <p:cNvPr id="98" name="TextBox 97"/>
          <p:cNvSpPr txBox="1"/>
          <p:nvPr/>
        </p:nvSpPr>
        <p:spPr>
          <a:xfrm>
            <a:off x="5820320" y="5569877"/>
            <a:ext cx="588623"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‘10</a:t>
            </a:r>
            <a:endParaRPr lang="en-US" b="1" dirty="0">
              <a:solidFill>
                <a:prstClr val="black"/>
              </a:solidFill>
              <a:latin typeface="Verdana" pitchFamily="34" charset="0"/>
            </a:endParaRPr>
          </a:p>
        </p:txBody>
      </p:sp>
      <p:sp>
        <p:nvSpPr>
          <p:cNvPr id="99" name="TextBox 98"/>
          <p:cNvSpPr txBox="1"/>
          <p:nvPr/>
        </p:nvSpPr>
        <p:spPr>
          <a:xfrm>
            <a:off x="6573337" y="5560715"/>
            <a:ext cx="588623"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‘15</a:t>
            </a:r>
            <a:endParaRPr lang="en-US" b="1" dirty="0">
              <a:solidFill>
                <a:prstClr val="black"/>
              </a:solidFill>
              <a:latin typeface="Verdana" pitchFamily="34" charset="0"/>
            </a:endParaRPr>
          </a:p>
        </p:txBody>
      </p:sp>
      <p:sp>
        <p:nvSpPr>
          <p:cNvPr id="100" name="TextBox 99"/>
          <p:cNvSpPr txBox="1"/>
          <p:nvPr/>
        </p:nvSpPr>
        <p:spPr>
          <a:xfrm>
            <a:off x="7331640" y="5560715"/>
            <a:ext cx="588623"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‘20</a:t>
            </a:r>
            <a:endParaRPr lang="en-US" b="1" dirty="0">
              <a:solidFill>
                <a:prstClr val="black"/>
              </a:solidFill>
              <a:latin typeface="Verdana" pitchFamily="34" charset="0"/>
            </a:endParaRPr>
          </a:p>
        </p:txBody>
      </p:sp>
      <p:sp>
        <p:nvSpPr>
          <p:cNvPr id="101" name="TextBox 100"/>
          <p:cNvSpPr txBox="1"/>
          <p:nvPr/>
        </p:nvSpPr>
        <p:spPr>
          <a:xfrm>
            <a:off x="8093373" y="5560715"/>
            <a:ext cx="588623"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‘25</a:t>
            </a:r>
            <a:endParaRPr lang="en-US" b="1" dirty="0">
              <a:solidFill>
                <a:prstClr val="black"/>
              </a:solidFill>
              <a:latin typeface="Verdana" pitchFamily="34" charset="0"/>
            </a:endParaRPr>
          </a:p>
        </p:txBody>
      </p:sp>
      <p:sp>
        <p:nvSpPr>
          <p:cNvPr id="102" name="TextBox 101"/>
          <p:cNvSpPr txBox="1"/>
          <p:nvPr/>
        </p:nvSpPr>
        <p:spPr>
          <a:xfrm>
            <a:off x="8809893" y="5578267"/>
            <a:ext cx="588623"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‘30</a:t>
            </a:r>
            <a:endParaRPr lang="en-US" b="1" dirty="0">
              <a:solidFill>
                <a:prstClr val="black"/>
              </a:solidFill>
              <a:latin typeface="Verdana" pitchFamily="34" charset="0"/>
            </a:endParaRPr>
          </a:p>
        </p:txBody>
      </p:sp>
      <p:grpSp>
        <p:nvGrpSpPr>
          <p:cNvPr id="46" name="Group 45"/>
          <p:cNvGrpSpPr/>
          <p:nvPr/>
        </p:nvGrpSpPr>
        <p:grpSpPr>
          <a:xfrm>
            <a:off x="3695889" y="3394433"/>
            <a:ext cx="251010" cy="645458"/>
            <a:chOff x="2492188" y="1990165"/>
            <a:chExt cx="349623" cy="1004048"/>
          </a:xfrm>
        </p:grpSpPr>
        <p:cxnSp>
          <p:nvCxnSpPr>
            <p:cNvPr id="47" name="Straight Connector 46"/>
            <p:cNvCxnSpPr/>
            <p:nvPr/>
          </p:nvCxnSpPr>
          <p:spPr>
            <a:xfrm>
              <a:off x="2653554" y="1990165"/>
              <a:ext cx="8964" cy="1004047"/>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2492188" y="1990165"/>
              <a:ext cx="349623" cy="0"/>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2492188" y="2994213"/>
              <a:ext cx="349623" cy="0"/>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grpSp>
      <p:grpSp>
        <p:nvGrpSpPr>
          <p:cNvPr id="50" name="Group 49"/>
          <p:cNvGrpSpPr/>
          <p:nvPr/>
        </p:nvGrpSpPr>
        <p:grpSpPr>
          <a:xfrm>
            <a:off x="5957049" y="2529133"/>
            <a:ext cx="251010" cy="609599"/>
            <a:chOff x="2492188" y="1990165"/>
            <a:chExt cx="349623" cy="1004048"/>
          </a:xfrm>
        </p:grpSpPr>
        <p:cxnSp>
          <p:nvCxnSpPr>
            <p:cNvPr id="51" name="Straight Connector 50"/>
            <p:cNvCxnSpPr/>
            <p:nvPr/>
          </p:nvCxnSpPr>
          <p:spPr>
            <a:xfrm>
              <a:off x="2653554" y="1990165"/>
              <a:ext cx="8964" cy="1004047"/>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2492188" y="1990165"/>
              <a:ext cx="349623" cy="0"/>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2492188" y="2994213"/>
              <a:ext cx="349623" cy="0"/>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061053" y="3412358"/>
            <a:ext cx="251010" cy="959223"/>
            <a:chOff x="2492188" y="1990165"/>
            <a:chExt cx="349623" cy="1004048"/>
          </a:xfrm>
        </p:grpSpPr>
        <p:cxnSp>
          <p:nvCxnSpPr>
            <p:cNvPr id="55" name="Straight Connector 54"/>
            <p:cNvCxnSpPr/>
            <p:nvPr/>
          </p:nvCxnSpPr>
          <p:spPr>
            <a:xfrm>
              <a:off x="2653554" y="1990165"/>
              <a:ext cx="8964" cy="1004047"/>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2492188" y="1990165"/>
              <a:ext cx="349623" cy="0"/>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2492188" y="2994213"/>
              <a:ext cx="349623" cy="0"/>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4662925" y="2495145"/>
            <a:ext cx="251010" cy="510992"/>
            <a:chOff x="2492188" y="1990165"/>
            <a:chExt cx="349623" cy="1004048"/>
          </a:xfrm>
        </p:grpSpPr>
        <p:cxnSp>
          <p:nvCxnSpPr>
            <p:cNvPr id="59" name="Straight Connector 58"/>
            <p:cNvCxnSpPr/>
            <p:nvPr/>
          </p:nvCxnSpPr>
          <p:spPr>
            <a:xfrm>
              <a:off x="2653554" y="1990165"/>
              <a:ext cx="8964" cy="1004047"/>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2492188" y="1990165"/>
              <a:ext cx="349623" cy="0"/>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2492188" y="2994213"/>
              <a:ext cx="349623" cy="0"/>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grpSp>
      <p:sp>
        <p:nvSpPr>
          <p:cNvPr id="63" name="Oval 62"/>
          <p:cNvSpPr/>
          <p:nvPr/>
        </p:nvSpPr>
        <p:spPr>
          <a:xfrm>
            <a:off x="7566428" y="2037208"/>
            <a:ext cx="152400" cy="13447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US" sz="1400" b="1">
              <a:solidFill>
                <a:prstClr val="white"/>
              </a:solidFill>
            </a:endParaRPr>
          </a:p>
        </p:txBody>
      </p:sp>
      <p:sp>
        <p:nvSpPr>
          <p:cNvPr id="70" name="Oval 69"/>
          <p:cNvSpPr/>
          <p:nvPr/>
        </p:nvSpPr>
        <p:spPr>
          <a:xfrm>
            <a:off x="8270794" y="1710050"/>
            <a:ext cx="152400" cy="13447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US" sz="1400" b="1">
              <a:solidFill>
                <a:prstClr val="white"/>
              </a:solidFill>
            </a:endParaRPr>
          </a:p>
        </p:txBody>
      </p:sp>
      <p:sp>
        <p:nvSpPr>
          <p:cNvPr id="72" name="Oval 71"/>
          <p:cNvSpPr/>
          <p:nvPr/>
        </p:nvSpPr>
        <p:spPr>
          <a:xfrm>
            <a:off x="9028004" y="1466861"/>
            <a:ext cx="152400" cy="13447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US" sz="1400" b="1">
              <a:solidFill>
                <a:prstClr val="white"/>
              </a:solidFill>
            </a:endParaRPr>
          </a:p>
        </p:txBody>
      </p:sp>
      <p:sp>
        <p:nvSpPr>
          <p:cNvPr id="81" name="Freeform 80"/>
          <p:cNvSpPr/>
          <p:nvPr/>
        </p:nvSpPr>
        <p:spPr>
          <a:xfrm>
            <a:off x="2528047" y="1461335"/>
            <a:ext cx="6981713" cy="2796989"/>
          </a:xfrm>
          <a:custGeom>
            <a:avLst/>
            <a:gdLst>
              <a:gd name="connsiteX0" fmla="*/ 0 w 6981713"/>
              <a:gd name="connsiteY0" fmla="*/ 2796989 h 2796989"/>
              <a:gd name="connsiteX1" fmla="*/ 666974 w 6981713"/>
              <a:gd name="connsiteY1" fmla="*/ 2710927 h 2796989"/>
              <a:gd name="connsiteX2" fmla="*/ 1968649 w 6981713"/>
              <a:gd name="connsiteY2" fmla="*/ 2323652 h 2796989"/>
              <a:gd name="connsiteX3" fmla="*/ 2452744 w 6981713"/>
              <a:gd name="connsiteY3" fmla="*/ 2140772 h 2796989"/>
              <a:gd name="connsiteX4" fmla="*/ 3431689 w 6981713"/>
              <a:gd name="connsiteY4" fmla="*/ 1635163 h 2796989"/>
              <a:gd name="connsiteX5" fmla="*/ 4120179 w 6981713"/>
              <a:gd name="connsiteY5" fmla="*/ 1204857 h 2796989"/>
              <a:gd name="connsiteX6" fmla="*/ 4356847 w 6981713"/>
              <a:gd name="connsiteY6" fmla="*/ 1097280 h 2796989"/>
              <a:gd name="connsiteX7" fmla="*/ 4959275 w 6981713"/>
              <a:gd name="connsiteY7" fmla="*/ 699247 h 2796989"/>
              <a:gd name="connsiteX8" fmla="*/ 5529431 w 6981713"/>
              <a:gd name="connsiteY8" fmla="*/ 419549 h 2796989"/>
              <a:gd name="connsiteX9" fmla="*/ 6099586 w 6981713"/>
              <a:gd name="connsiteY9" fmla="*/ 182880 h 2796989"/>
              <a:gd name="connsiteX10" fmla="*/ 6691257 w 6981713"/>
              <a:gd name="connsiteY10" fmla="*/ 53789 h 2796989"/>
              <a:gd name="connsiteX11" fmla="*/ 6981713 w 6981713"/>
              <a:gd name="connsiteY11" fmla="*/ 0 h 2796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981713" h="2796989">
                <a:moveTo>
                  <a:pt x="0" y="2796989"/>
                </a:moveTo>
                <a:cubicBezTo>
                  <a:pt x="169433" y="2793402"/>
                  <a:pt x="338866" y="2789816"/>
                  <a:pt x="666974" y="2710927"/>
                </a:cubicBezTo>
                <a:cubicBezTo>
                  <a:pt x="995082" y="2632037"/>
                  <a:pt x="1671021" y="2418678"/>
                  <a:pt x="1968649" y="2323652"/>
                </a:cubicBezTo>
                <a:cubicBezTo>
                  <a:pt x="2266277" y="2228626"/>
                  <a:pt x="2208904" y="2255520"/>
                  <a:pt x="2452744" y="2140772"/>
                </a:cubicBezTo>
                <a:cubicBezTo>
                  <a:pt x="2696584" y="2026024"/>
                  <a:pt x="3153783" y="1791149"/>
                  <a:pt x="3431689" y="1635163"/>
                </a:cubicBezTo>
                <a:cubicBezTo>
                  <a:pt x="3709595" y="1479177"/>
                  <a:pt x="3965986" y="1294504"/>
                  <a:pt x="4120179" y="1204857"/>
                </a:cubicBezTo>
                <a:cubicBezTo>
                  <a:pt x="4274372" y="1115210"/>
                  <a:pt x="4216998" y="1181548"/>
                  <a:pt x="4356847" y="1097280"/>
                </a:cubicBezTo>
                <a:cubicBezTo>
                  <a:pt x="4496696" y="1013012"/>
                  <a:pt x="4763844" y="812202"/>
                  <a:pt x="4959275" y="699247"/>
                </a:cubicBezTo>
                <a:cubicBezTo>
                  <a:pt x="5154706" y="586292"/>
                  <a:pt x="5339379" y="505610"/>
                  <a:pt x="5529431" y="419549"/>
                </a:cubicBezTo>
                <a:cubicBezTo>
                  <a:pt x="5719483" y="333488"/>
                  <a:pt x="5905948" y="243840"/>
                  <a:pt x="6099586" y="182880"/>
                </a:cubicBezTo>
                <a:cubicBezTo>
                  <a:pt x="6293224" y="121920"/>
                  <a:pt x="6544236" y="84269"/>
                  <a:pt x="6691257" y="53789"/>
                </a:cubicBezTo>
                <a:cubicBezTo>
                  <a:pt x="6838278" y="23309"/>
                  <a:pt x="6909995" y="11654"/>
                  <a:pt x="6981713" y="0"/>
                </a:cubicBezTo>
              </a:path>
            </a:pathLst>
          </a:cu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 name="TextBox 119"/>
          <p:cNvSpPr txBox="1"/>
          <p:nvPr/>
        </p:nvSpPr>
        <p:spPr>
          <a:xfrm>
            <a:off x="5093663" y="4104196"/>
            <a:ext cx="6700296" cy="400110"/>
          </a:xfrm>
          <a:prstGeom prst="rect">
            <a:avLst/>
          </a:prstGeom>
          <a:noFill/>
        </p:spPr>
        <p:txBody>
          <a:bodyPr wrap="none" rtlCol="0">
            <a:spAutoFit/>
          </a:bodyPr>
          <a:lstStyle/>
          <a:p>
            <a:r>
              <a:rPr lang="en-US" sz="2000" b="1" dirty="0" smtClean="0"/>
              <a:t>The IFVM2022 model will match reference epoch coordinates</a:t>
            </a:r>
          </a:p>
        </p:txBody>
      </p:sp>
      <p:sp>
        <p:nvSpPr>
          <p:cNvPr id="121" name="Freeform 120"/>
          <p:cNvSpPr/>
          <p:nvPr/>
        </p:nvSpPr>
        <p:spPr>
          <a:xfrm>
            <a:off x="2528046" y="2549564"/>
            <a:ext cx="4356847" cy="1699709"/>
          </a:xfrm>
          <a:custGeom>
            <a:avLst/>
            <a:gdLst>
              <a:gd name="connsiteX0" fmla="*/ 0 w 6981713"/>
              <a:gd name="connsiteY0" fmla="*/ 2796989 h 2796989"/>
              <a:gd name="connsiteX1" fmla="*/ 666974 w 6981713"/>
              <a:gd name="connsiteY1" fmla="*/ 2710927 h 2796989"/>
              <a:gd name="connsiteX2" fmla="*/ 1968649 w 6981713"/>
              <a:gd name="connsiteY2" fmla="*/ 2323652 h 2796989"/>
              <a:gd name="connsiteX3" fmla="*/ 2452744 w 6981713"/>
              <a:gd name="connsiteY3" fmla="*/ 2140772 h 2796989"/>
              <a:gd name="connsiteX4" fmla="*/ 3431689 w 6981713"/>
              <a:gd name="connsiteY4" fmla="*/ 1635163 h 2796989"/>
              <a:gd name="connsiteX5" fmla="*/ 4120179 w 6981713"/>
              <a:gd name="connsiteY5" fmla="*/ 1204857 h 2796989"/>
              <a:gd name="connsiteX6" fmla="*/ 4356847 w 6981713"/>
              <a:gd name="connsiteY6" fmla="*/ 1097280 h 2796989"/>
              <a:gd name="connsiteX7" fmla="*/ 4959275 w 6981713"/>
              <a:gd name="connsiteY7" fmla="*/ 699247 h 2796989"/>
              <a:gd name="connsiteX8" fmla="*/ 5529431 w 6981713"/>
              <a:gd name="connsiteY8" fmla="*/ 419549 h 2796989"/>
              <a:gd name="connsiteX9" fmla="*/ 6099586 w 6981713"/>
              <a:gd name="connsiteY9" fmla="*/ 182880 h 2796989"/>
              <a:gd name="connsiteX10" fmla="*/ 6691257 w 6981713"/>
              <a:gd name="connsiteY10" fmla="*/ 53789 h 2796989"/>
              <a:gd name="connsiteX11" fmla="*/ 6981713 w 6981713"/>
              <a:gd name="connsiteY11" fmla="*/ 0 h 2796989"/>
              <a:gd name="connsiteX0" fmla="*/ 0 w 6691257"/>
              <a:gd name="connsiteY0" fmla="*/ 2743200 h 2743200"/>
              <a:gd name="connsiteX1" fmla="*/ 666974 w 6691257"/>
              <a:gd name="connsiteY1" fmla="*/ 2657138 h 2743200"/>
              <a:gd name="connsiteX2" fmla="*/ 1968649 w 6691257"/>
              <a:gd name="connsiteY2" fmla="*/ 2269863 h 2743200"/>
              <a:gd name="connsiteX3" fmla="*/ 2452744 w 6691257"/>
              <a:gd name="connsiteY3" fmla="*/ 2086983 h 2743200"/>
              <a:gd name="connsiteX4" fmla="*/ 3431689 w 6691257"/>
              <a:gd name="connsiteY4" fmla="*/ 1581374 h 2743200"/>
              <a:gd name="connsiteX5" fmla="*/ 4120179 w 6691257"/>
              <a:gd name="connsiteY5" fmla="*/ 1151068 h 2743200"/>
              <a:gd name="connsiteX6" fmla="*/ 4356847 w 6691257"/>
              <a:gd name="connsiteY6" fmla="*/ 1043491 h 2743200"/>
              <a:gd name="connsiteX7" fmla="*/ 4959275 w 6691257"/>
              <a:gd name="connsiteY7" fmla="*/ 645458 h 2743200"/>
              <a:gd name="connsiteX8" fmla="*/ 5529431 w 6691257"/>
              <a:gd name="connsiteY8" fmla="*/ 365760 h 2743200"/>
              <a:gd name="connsiteX9" fmla="*/ 6099586 w 6691257"/>
              <a:gd name="connsiteY9" fmla="*/ 129091 h 2743200"/>
              <a:gd name="connsiteX10" fmla="*/ 6691257 w 6691257"/>
              <a:gd name="connsiteY10" fmla="*/ 0 h 2743200"/>
              <a:gd name="connsiteX0" fmla="*/ 0 w 6099586"/>
              <a:gd name="connsiteY0" fmla="*/ 2614109 h 2614109"/>
              <a:gd name="connsiteX1" fmla="*/ 666974 w 6099586"/>
              <a:gd name="connsiteY1" fmla="*/ 2528047 h 2614109"/>
              <a:gd name="connsiteX2" fmla="*/ 1968649 w 6099586"/>
              <a:gd name="connsiteY2" fmla="*/ 2140772 h 2614109"/>
              <a:gd name="connsiteX3" fmla="*/ 2452744 w 6099586"/>
              <a:gd name="connsiteY3" fmla="*/ 1957892 h 2614109"/>
              <a:gd name="connsiteX4" fmla="*/ 3431689 w 6099586"/>
              <a:gd name="connsiteY4" fmla="*/ 1452283 h 2614109"/>
              <a:gd name="connsiteX5" fmla="*/ 4120179 w 6099586"/>
              <a:gd name="connsiteY5" fmla="*/ 1021977 h 2614109"/>
              <a:gd name="connsiteX6" fmla="*/ 4356847 w 6099586"/>
              <a:gd name="connsiteY6" fmla="*/ 914400 h 2614109"/>
              <a:gd name="connsiteX7" fmla="*/ 4959275 w 6099586"/>
              <a:gd name="connsiteY7" fmla="*/ 516367 h 2614109"/>
              <a:gd name="connsiteX8" fmla="*/ 5529431 w 6099586"/>
              <a:gd name="connsiteY8" fmla="*/ 236669 h 2614109"/>
              <a:gd name="connsiteX9" fmla="*/ 6099586 w 6099586"/>
              <a:gd name="connsiteY9" fmla="*/ 0 h 2614109"/>
              <a:gd name="connsiteX0" fmla="*/ 0 w 5529431"/>
              <a:gd name="connsiteY0" fmla="*/ 2377440 h 2377440"/>
              <a:gd name="connsiteX1" fmla="*/ 666974 w 5529431"/>
              <a:gd name="connsiteY1" fmla="*/ 2291378 h 2377440"/>
              <a:gd name="connsiteX2" fmla="*/ 1968649 w 5529431"/>
              <a:gd name="connsiteY2" fmla="*/ 1904103 h 2377440"/>
              <a:gd name="connsiteX3" fmla="*/ 2452744 w 5529431"/>
              <a:gd name="connsiteY3" fmla="*/ 1721223 h 2377440"/>
              <a:gd name="connsiteX4" fmla="*/ 3431689 w 5529431"/>
              <a:gd name="connsiteY4" fmla="*/ 1215614 h 2377440"/>
              <a:gd name="connsiteX5" fmla="*/ 4120179 w 5529431"/>
              <a:gd name="connsiteY5" fmla="*/ 785308 h 2377440"/>
              <a:gd name="connsiteX6" fmla="*/ 4356847 w 5529431"/>
              <a:gd name="connsiteY6" fmla="*/ 677731 h 2377440"/>
              <a:gd name="connsiteX7" fmla="*/ 4959275 w 5529431"/>
              <a:gd name="connsiteY7" fmla="*/ 279698 h 2377440"/>
              <a:gd name="connsiteX8" fmla="*/ 5529431 w 5529431"/>
              <a:gd name="connsiteY8" fmla="*/ 0 h 2377440"/>
              <a:gd name="connsiteX0" fmla="*/ 0 w 4959275"/>
              <a:gd name="connsiteY0" fmla="*/ 2097742 h 2097742"/>
              <a:gd name="connsiteX1" fmla="*/ 666974 w 4959275"/>
              <a:gd name="connsiteY1" fmla="*/ 2011680 h 2097742"/>
              <a:gd name="connsiteX2" fmla="*/ 1968649 w 4959275"/>
              <a:gd name="connsiteY2" fmla="*/ 1624405 h 2097742"/>
              <a:gd name="connsiteX3" fmla="*/ 2452744 w 4959275"/>
              <a:gd name="connsiteY3" fmla="*/ 1441525 h 2097742"/>
              <a:gd name="connsiteX4" fmla="*/ 3431689 w 4959275"/>
              <a:gd name="connsiteY4" fmla="*/ 935916 h 2097742"/>
              <a:gd name="connsiteX5" fmla="*/ 4120179 w 4959275"/>
              <a:gd name="connsiteY5" fmla="*/ 505610 h 2097742"/>
              <a:gd name="connsiteX6" fmla="*/ 4356847 w 4959275"/>
              <a:gd name="connsiteY6" fmla="*/ 398033 h 2097742"/>
              <a:gd name="connsiteX7" fmla="*/ 4959275 w 4959275"/>
              <a:gd name="connsiteY7" fmla="*/ 0 h 2097742"/>
              <a:gd name="connsiteX0" fmla="*/ 0 w 4356847"/>
              <a:gd name="connsiteY0" fmla="*/ 1699709 h 1699709"/>
              <a:gd name="connsiteX1" fmla="*/ 666974 w 4356847"/>
              <a:gd name="connsiteY1" fmla="*/ 1613647 h 1699709"/>
              <a:gd name="connsiteX2" fmla="*/ 1968649 w 4356847"/>
              <a:gd name="connsiteY2" fmla="*/ 1226372 h 1699709"/>
              <a:gd name="connsiteX3" fmla="*/ 2452744 w 4356847"/>
              <a:gd name="connsiteY3" fmla="*/ 1043492 h 1699709"/>
              <a:gd name="connsiteX4" fmla="*/ 3431689 w 4356847"/>
              <a:gd name="connsiteY4" fmla="*/ 537883 h 1699709"/>
              <a:gd name="connsiteX5" fmla="*/ 4120179 w 4356847"/>
              <a:gd name="connsiteY5" fmla="*/ 107577 h 1699709"/>
              <a:gd name="connsiteX6" fmla="*/ 4356847 w 4356847"/>
              <a:gd name="connsiteY6" fmla="*/ 0 h 1699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56847" h="1699709">
                <a:moveTo>
                  <a:pt x="0" y="1699709"/>
                </a:moveTo>
                <a:cubicBezTo>
                  <a:pt x="169433" y="1696122"/>
                  <a:pt x="338866" y="1692536"/>
                  <a:pt x="666974" y="1613647"/>
                </a:cubicBezTo>
                <a:cubicBezTo>
                  <a:pt x="995082" y="1534757"/>
                  <a:pt x="1671021" y="1321398"/>
                  <a:pt x="1968649" y="1226372"/>
                </a:cubicBezTo>
                <a:cubicBezTo>
                  <a:pt x="2266277" y="1131346"/>
                  <a:pt x="2208904" y="1158240"/>
                  <a:pt x="2452744" y="1043492"/>
                </a:cubicBezTo>
                <a:cubicBezTo>
                  <a:pt x="2696584" y="928744"/>
                  <a:pt x="3153783" y="693869"/>
                  <a:pt x="3431689" y="537883"/>
                </a:cubicBezTo>
                <a:cubicBezTo>
                  <a:pt x="3709595" y="381897"/>
                  <a:pt x="3965986" y="197224"/>
                  <a:pt x="4120179" y="107577"/>
                </a:cubicBezTo>
                <a:cubicBezTo>
                  <a:pt x="4274372" y="17930"/>
                  <a:pt x="4216998" y="84268"/>
                  <a:pt x="4356847" y="0"/>
                </a:cubicBezTo>
              </a:path>
            </a:pathLst>
          </a:cu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pPr>
              <a:defRPr/>
            </a:pPr>
            <a:r>
              <a:rPr lang="en-US" smtClean="0"/>
              <a:t>June 13, 2019</a:t>
            </a:r>
            <a:endParaRPr lang="en-US"/>
          </a:p>
        </p:txBody>
      </p:sp>
      <p:sp>
        <p:nvSpPr>
          <p:cNvPr id="3" name="Footer Placeholder 2"/>
          <p:cNvSpPr>
            <a:spLocks noGrp="1"/>
          </p:cNvSpPr>
          <p:nvPr>
            <p:ph type="ftr" sz="quarter" idx="11"/>
          </p:nvPr>
        </p:nvSpPr>
        <p:spPr/>
        <p:txBody>
          <a:bodyPr/>
          <a:lstStyle/>
          <a:p>
            <a:pPr>
              <a:defRPr/>
            </a:pPr>
            <a:r>
              <a:rPr lang="en-US" smtClean="0"/>
              <a:t>HxGN LIVE 2019</a:t>
            </a:r>
            <a:endParaRPr lang="en-US"/>
          </a:p>
        </p:txBody>
      </p:sp>
      <p:sp>
        <p:nvSpPr>
          <p:cNvPr id="4" name="Slide Number Placeholder 3"/>
          <p:cNvSpPr>
            <a:spLocks noGrp="1"/>
          </p:cNvSpPr>
          <p:nvPr>
            <p:ph type="sldNum" sz="quarter" idx="12"/>
          </p:nvPr>
        </p:nvSpPr>
        <p:spPr/>
        <p:txBody>
          <a:bodyPr/>
          <a:lstStyle/>
          <a:p>
            <a:pPr>
              <a:defRPr/>
            </a:pPr>
            <a:fld id="{CE0248DD-E039-490F-A33E-18FD7AE8E335}" type="slidenum">
              <a:rPr lang="en-US" smtClean="0"/>
              <a:pPr>
                <a:defRPr/>
              </a:pPr>
              <a:t>31</a:t>
            </a:fld>
            <a:endParaRPr lang="en-US"/>
          </a:p>
        </p:txBody>
      </p:sp>
    </p:spTree>
    <p:extLst>
      <p:ext uri="{BB962C8B-B14F-4D97-AF65-F5344CB8AC3E}">
        <p14:creationId xmlns:p14="http://schemas.microsoft.com/office/powerpoint/2010/main" val="586324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12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Arrow Connector 4"/>
          <p:cNvCxnSpPr/>
          <p:nvPr/>
        </p:nvCxnSpPr>
        <p:spPr>
          <a:xfrm flipV="1">
            <a:off x="2468728" y="1111625"/>
            <a:ext cx="0" cy="4296313"/>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2468728" y="5372459"/>
            <a:ext cx="9173220" cy="17932"/>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3174055" y="5237609"/>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2754709" y="5578267"/>
            <a:ext cx="838691"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1990</a:t>
            </a:r>
            <a:endParaRPr lang="en-US" b="1" dirty="0">
              <a:solidFill>
                <a:prstClr val="black"/>
              </a:solidFill>
              <a:latin typeface="Verdana" pitchFamily="34" charset="0"/>
            </a:endParaRPr>
          </a:p>
        </p:txBody>
      </p:sp>
      <p:cxnSp>
        <p:nvCxnSpPr>
          <p:cNvPr id="44" name="Straight Connector 43"/>
          <p:cNvCxnSpPr/>
          <p:nvPr/>
        </p:nvCxnSpPr>
        <p:spPr>
          <a:xfrm>
            <a:off x="3918665" y="5237609"/>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5400000">
            <a:off x="2442891" y="1797412"/>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2433930" y="2442871"/>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5400000">
            <a:off x="2424960" y="3088329"/>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2415999" y="3733788"/>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5400000">
            <a:off x="2424966" y="4379247"/>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5400000">
            <a:off x="2416005" y="5024706"/>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1156050" y="4946273"/>
            <a:ext cx="1173719" cy="461665"/>
          </a:xfrm>
          <a:prstGeom prst="rect">
            <a:avLst/>
          </a:prstGeom>
          <a:noFill/>
        </p:spPr>
        <p:txBody>
          <a:bodyPr wrap="none" rtlCol="0">
            <a:spAutoFit/>
          </a:bodyPr>
          <a:lstStyle/>
          <a:p>
            <a:pPr eaLnBrk="0" hangingPunct="0"/>
            <a:r>
              <a:rPr lang="en-US" sz="2400" b="1" dirty="0">
                <a:solidFill>
                  <a:prstClr val="black"/>
                </a:solidFill>
                <a:latin typeface="Verdana" pitchFamily="34" charset="0"/>
              </a:rPr>
              <a:t>2.000</a:t>
            </a:r>
          </a:p>
        </p:txBody>
      </p:sp>
      <p:sp>
        <p:nvSpPr>
          <p:cNvPr id="76" name="TextBox 75"/>
          <p:cNvSpPr txBox="1"/>
          <p:nvPr/>
        </p:nvSpPr>
        <p:spPr>
          <a:xfrm>
            <a:off x="1156050" y="4318743"/>
            <a:ext cx="1173719" cy="461665"/>
          </a:xfrm>
          <a:prstGeom prst="rect">
            <a:avLst/>
          </a:prstGeom>
          <a:noFill/>
        </p:spPr>
        <p:txBody>
          <a:bodyPr wrap="none" rtlCol="0">
            <a:spAutoFit/>
          </a:bodyPr>
          <a:lstStyle/>
          <a:p>
            <a:pPr eaLnBrk="0" hangingPunct="0"/>
            <a:r>
              <a:rPr lang="en-US" sz="2400" b="1" dirty="0">
                <a:solidFill>
                  <a:prstClr val="black"/>
                </a:solidFill>
                <a:latin typeface="Verdana" pitchFamily="34" charset="0"/>
              </a:rPr>
              <a:t>2.050</a:t>
            </a:r>
          </a:p>
        </p:txBody>
      </p:sp>
      <p:sp>
        <p:nvSpPr>
          <p:cNvPr id="77" name="TextBox 76"/>
          <p:cNvSpPr txBox="1"/>
          <p:nvPr/>
        </p:nvSpPr>
        <p:spPr>
          <a:xfrm>
            <a:off x="1156050" y="3655355"/>
            <a:ext cx="1173719" cy="461665"/>
          </a:xfrm>
          <a:prstGeom prst="rect">
            <a:avLst/>
          </a:prstGeom>
          <a:noFill/>
        </p:spPr>
        <p:txBody>
          <a:bodyPr wrap="none" rtlCol="0">
            <a:spAutoFit/>
          </a:bodyPr>
          <a:lstStyle/>
          <a:p>
            <a:pPr eaLnBrk="0" hangingPunct="0"/>
            <a:r>
              <a:rPr lang="en-US" sz="2400" b="1" dirty="0">
                <a:solidFill>
                  <a:prstClr val="black"/>
                </a:solidFill>
                <a:latin typeface="Verdana" pitchFamily="34" charset="0"/>
              </a:rPr>
              <a:t>2.100</a:t>
            </a:r>
          </a:p>
        </p:txBody>
      </p:sp>
      <p:sp>
        <p:nvSpPr>
          <p:cNvPr id="78" name="TextBox 77"/>
          <p:cNvSpPr txBox="1"/>
          <p:nvPr/>
        </p:nvSpPr>
        <p:spPr>
          <a:xfrm>
            <a:off x="1156050" y="3000931"/>
            <a:ext cx="1173719" cy="461665"/>
          </a:xfrm>
          <a:prstGeom prst="rect">
            <a:avLst/>
          </a:prstGeom>
          <a:noFill/>
        </p:spPr>
        <p:txBody>
          <a:bodyPr wrap="none" rtlCol="0">
            <a:spAutoFit/>
          </a:bodyPr>
          <a:lstStyle/>
          <a:p>
            <a:pPr eaLnBrk="0" hangingPunct="0"/>
            <a:r>
              <a:rPr lang="en-US" sz="2400" b="1" dirty="0">
                <a:solidFill>
                  <a:prstClr val="black"/>
                </a:solidFill>
                <a:latin typeface="Verdana" pitchFamily="34" charset="0"/>
              </a:rPr>
              <a:t>2.150</a:t>
            </a:r>
          </a:p>
        </p:txBody>
      </p:sp>
      <p:sp>
        <p:nvSpPr>
          <p:cNvPr id="79" name="TextBox 78"/>
          <p:cNvSpPr txBox="1"/>
          <p:nvPr/>
        </p:nvSpPr>
        <p:spPr>
          <a:xfrm>
            <a:off x="1156050" y="2373401"/>
            <a:ext cx="1173719" cy="461665"/>
          </a:xfrm>
          <a:prstGeom prst="rect">
            <a:avLst/>
          </a:prstGeom>
          <a:noFill/>
        </p:spPr>
        <p:txBody>
          <a:bodyPr wrap="none" rtlCol="0">
            <a:spAutoFit/>
          </a:bodyPr>
          <a:lstStyle/>
          <a:p>
            <a:pPr eaLnBrk="0" hangingPunct="0"/>
            <a:r>
              <a:rPr lang="en-US" sz="2400" b="1" dirty="0">
                <a:solidFill>
                  <a:prstClr val="black"/>
                </a:solidFill>
                <a:latin typeface="Verdana" pitchFamily="34" charset="0"/>
              </a:rPr>
              <a:t>2.200</a:t>
            </a:r>
          </a:p>
        </p:txBody>
      </p:sp>
      <p:sp>
        <p:nvSpPr>
          <p:cNvPr id="80" name="TextBox 79"/>
          <p:cNvSpPr txBox="1"/>
          <p:nvPr/>
        </p:nvSpPr>
        <p:spPr>
          <a:xfrm>
            <a:off x="1156050" y="1710013"/>
            <a:ext cx="1173719" cy="461665"/>
          </a:xfrm>
          <a:prstGeom prst="rect">
            <a:avLst/>
          </a:prstGeom>
          <a:noFill/>
        </p:spPr>
        <p:txBody>
          <a:bodyPr wrap="none" rtlCol="0">
            <a:spAutoFit/>
          </a:bodyPr>
          <a:lstStyle/>
          <a:p>
            <a:pPr eaLnBrk="0" hangingPunct="0"/>
            <a:r>
              <a:rPr lang="en-US" sz="2400" b="1" dirty="0">
                <a:solidFill>
                  <a:prstClr val="black"/>
                </a:solidFill>
                <a:latin typeface="Verdana" pitchFamily="34" charset="0"/>
              </a:rPr>
              <a:t>2.250</a:t>
            </a:r>
          </a:p>
        </p:txBody>
      </p:sp>
      <p:sp>
        <p:nvSpPr>
          <p:cNvPr id="83" name="TextBox 82"/>
          <p:cNvSpPr txBox="1"/>
          <p:nvPr/>
        </p:nvSpPr>
        <p:spPr>
          <a:xfrm>
            <a:off x="316566" y="2906977"/>
            <a:ext cx="587020" cy="769441"/>
          </a:xfrm>
          <a:prstGeom prst="rect">
            <a:avLst/>
          </a:prstGeom>
          <a:noFill/>
        </p:spPr>
        <p:txBody>
          <a:bodyPr wrap="none" rtlCol="0">
            <a:spAutoFit/>
          </a:bodyPr>
          <a:lstStyle/>
          <a:p>
            <a:pPr eaLnBrk="0" hangingPunct="0"/>
            <a:r>
              <a:rPr lang="en-US" sz="4400" b="1" dirty="0" smtClean="0">
                <a:solidFill>
                  <a:prstClr val="black"/>
                </a:solidFill>
                <a:latin typeface="Verdana" pitchFamily="34" charset="0"/>
              </a:rPr>
              <a:t>h</a:t>
            </a:r>
            <a:endParaRPr lang="en-US" sz="4400" b="1" dirty="0">
              <a:solidFill>
                <a:prstClr val="black"/>
              </a:solidFill>
              <a:latin typeface="Verdana" pitchFamily="34" charset="0"/>
            </a:endParaRPr>
          </a:p>
        </p:txBody>
      </p:sp>
      <p:sp>
        <p:nvSpPr>
          <p:cNvPr id="84" name="TextBox 83"/>
          <p:cNvSpPr txBox="1"/>
          <p:nvPr/>
        </p:nvSpPr>
        <p:spPr>
          <a:xfrm>
            <a:off x="6158754" y="6273226"/>
            <a:ext cx="1220206" cy="584775"/>
          </a:xfrm>
          <a:prstGeom prst="rect">
            <a:avLst/>
          </a:prstGeom>
          <a:noFill/>
        </p:spPr>
        <p:txBody>
          <a:bodyPr wrap="none" rtlCol="0">
            <a:spAutoFit/>
          </a:bodyPr>
          <a:lstStyle/>
          <a:p>
            <a:pPr eaLnBrk="0" hangingPunct="0"/>
            <a:r>
              <a:rPr lang="en-US" sz="3200" b="1" dirty="0">
                <a:solidFill>
                  <a:prstClr val="black"/>
                </a:solidFill>
                <a:latin typeface="Verdana" pitchFamily="34" charset="0"/>
              </a:rPr>
              <a:t>time</a:t>
            </a:r>
          </a:p>
        </p:txBody>
      </p:sp>
      <p:sp>
        <p:nvSpPr>
          <p:cNvPr id="110" name="Oval 109"/>
          <p:cNvSpPr/>
          <p:nvPr/>
        </p:nvSpPr>
        <p:spPr>
          <a:xfrm>
            <a:off x="3097855" y="3836882"/>
            <a:ext cx="152400" cy="13447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US" sz="1400" b="1">
              <a:solidFill>
                <a:prstClr val="white"/>
              </a:solidFill>
            </a:endParaRPr>
          </a:p>
        </p:txBody>
      </p:sp>
      <p:sp>
        <p:nvSpPr>
          <p:cNvPr id="111" name="Oval 110"/>
          <p:cNvSpPr/>
          <p:nvPr/>
        </p:nvSpPr>
        <p:spPr>
          <a:xfrm>
            <a:off x="3742511" y="3630722"/>
            <a:ext cx="152400" cy="13447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US" sz="1400" b="1">
              <a:solidFill>
                <a:prstClr val="white"/>
              </a:solidFill>
            </a:endParaRPr>
          </a:p>
        </p:txBody>
      </p:sp>
      <p:sp>
        <p:nvSpPr>
          <p:cNvPr id="112" name="Oval 111"/>
          <p:cNvSpPr/>
          <p:nvPr/>
        </p:nvSpPr>
        <p:spPr>
          <a:xfrm>
            <a:off x="4703705" y="2681157"/>
            <a:ext cx="152400" cy="13447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US" sz="1400" b="1">
              <a:solidFill>
                <a:prstClr val="white"/>
              </a:solidFill>
            </a:endParaRPr>
          </a:p>
        </p:txBody>
      </p:sp>
      <p:sp>
        <p:nvSpPr>
          <p:cNvPr id="113" name="Oval 112"/>
          <p:cNvSpPr/>
          <p:nvPr/>
        </p:nvSpPr>
        <p:spPr>
          <a:xfrm>
            <a:off x="6006354" y="2766698"/>
            <a:ext cx="152400" cy="13447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US" sz="1400" b="1">
              <a:solidFill>
                <a:prstClr val="white"/>
              </a:solidFill>
            </a:endParaRPr>
          </a:p>
        </p:txBody>
      </p:sp>
      <p:cxnSp>
        <p:nvCxnSpPr>
          <p:cNvPr id="71" name="Straight Connector 70"/>
          <p:cNvCxnSpPr/>
          <p:nvPr/>
        </p:nvCxnSpPr>
        <p:spPr>
          <a:xfrm>
            <a:off x="4663275" y="5232001"/>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5404431" y="5248291"/>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6149041" y="5242683"/>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6894396" y="5248626"/>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7639006" y="5243018"/>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8380162" y="5259308"/>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9124772" y="5253700"/>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5" name="TextBox 94"/>
          <p:cNvSpPr txBox="1"/>
          <p:nvPr/>
        </p:nvSpPr>
        <p:spPr>
          <a:xfrm>
            <a:off x="3607898" y="5572659"/>
            <a:ext cx="588623"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‘95</a:t>
            </a:r>
            <a:endParaRPr lang="en-US" b="1" dirty="0">
              <a:solidFill>
                <a:prstClr val="black"/>
              </a:solidFill>
              <a:latin typeface="Verdana" pitchFamily="34" charset="0"/>
            </a:endParaRPr>
          </a:p>
        </p:txBody>
      </p:sp>
      <p:sp>
        <p:nvSpPr>
          <p:cNvPr id="96" name="TextBox 95"/>
          <p:cNvSpPr txBox="1"/>
          <p:nvPr/>
        </p:nvSpPr>
        <p:spPr>
          <a:xfrm>
            <a:off x="4334555" y="5560715"/>
            <a:ext cx="588623"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‘00</a:t>
            </a:r>
            <a:endParaRPr lang="en-US" b="1" dirty="0">
              <a:solidFill>
                <a:prstClr val="black"/>
              </a:solidFill>
              <a:latin typeface="Verdana" pitchFamily="34" charset="0"/>
            </a:endParaRPr>
          </a:p>
        </p:txBody>
      </p:sp>
      <p:sp>
        <p:nvSpPr>
          <p:cNvPr id="97" name="TextBox 96"/>
          <p:cNvSpPr txBox="1"/>
          <p:nvPr/>
        </p:nvSpPr>
        <p:spPr>
          <a:xfrm>
            <a:off x="5093663" y="5572659"/>
            <a:ext cx="588623"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‘05</a:t>
            </a:r>
            <a:endParaRPr lang="en-US" b="1" dirty="0">
              <a:solidFill>
                <a:prstClr val="black"/>
              </a:solidFill>
              <a:latin typeface="Verdana" pitchFamily="34" charset="0"/>
            </a:endParaRPr>
          </a:p>
        </p:txBody>
      </p:sp>
      <p:sp>
        <p:nvSpPr>
          <p:cNvPr id="98" name="TextBox 97"/>
          <p:cNvSpPr txBox="1"/>
          <p:nvPr/>
        </p:nvSpPr>
        <p:spPr>
          <a:xfrm>
            <a:off x="5820320" y="5569877"/>
            <a:ext cx="588623"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‘10</a:t>
            </a:r>
            <a:endParaRPr lang="en-US" b="1" dirty="0">
              <a:solidFill>
                <a:prstClr val="black"/>
              </a:solidFill>
              <a:latin typeface="Verdana" pitchFamily="34" charset="0"/>
            </a:endParaRPr>
          </a:p>
        </p:txBody>
      </p:sp>
      <p:sp>
        <p:nvSpPr>
          <p:cNvPr id="99" name="TextBox 98"/>
          <p:cNvSpPr txBox="1"/>
          <p:nvPr/>
        </p:nvSpPr>
        <p:spPr>
          <a:xfrm>
            <a:off x="6573337" y="5560715"/>
            <a:ext cx="588623"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‘15</a:t>
            </a:r>
            <a:endParaRPr lang="en-US" b="1" dirty="0">
              <a:solidFill>
                <a:prstClr val="black"/>
              </a:solidFill>
              <a:latin typeface="Verdana" pitchFamily="34" charset="0"/>
            </a:endParaRPr>
          </a:p>
        </p:txBody>
      </p:sp>
      <p:sp>
        <p:nvSpPr>
          <p:cNvPr id="100" name="TextBox 99"/>
          <p:cNvSpPr txBox="1"/>
          <p:nvPr/>
        </p:nvSpPr>
        <p:spPr>
          <a:xfrm>
            <a:off x="7331640" y="5560715"/>
            <a:ext cx="588623"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‘20</a:t>
            </a:r>
            <a:endParaRPr lang="en-US" b="1" dirty="0">
              <a:solidFill>
                <a:prstClr val="black"/>
              </a:solidFill>
              <a:latin typeface="Verdana" pitchFamily="34" charset="0"/>
            </a:endParaRPr>
          </a:p>
        </p:txBody>
      </p:sp>
      <p:sp>
        <p:nvSpPr>
          <p:cNvPr id="101" name="TextBox 100"/>
          <p:cNvSpPr txBox="1"/>
          <p:nvPr/>
        </p:nvSpPr>
        <p:spPr>
          <a:xfrm>
            <a:off x="8093373" y="5560715"/>
            <a:ext cx="588623"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‘25</a:t>
            </a:r>
            <a:endParaRPr lang="en-US" b="1" dirty="0">
              <a:solidFill>
                <a:prstClr val="black"/>
              </a:solidFill>
              <a:latin typeface="Verdana" pitchFamily="34" charset="0"/>
            </a:endParaRPr>
          </a:p>
        </p:txBody>
      </p:sp>
      <p:sp>
        <p:nvSpPr>
          <p:cNvPr id="102" name="TextBox 101"/>
          <p:cNvSpPr txBox="1"/>
          <p:nvPr/>
        </p:nvSpPr>
        <p:spPr>
          <a:xfrm>
            <a:off x="8809893" y="5578267"/>
            <a:ext cx="588623"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‘30</a:t>
            </a:r>
            <a:endParaRPr lang="en-US" b="1" dirty="0">
              <a:solidFill>
                <a:prstClr val="black"/>
              </a:solidFill>
              <a:latin typeface="Verdana" pitchFamily="34" charset="0"/>
            </a:endParaRPr>
          </a:p>
        </p:txBody>
      </p:sp>
      <p:grpSp>
        <p:nvGrpSpPr>
          <p:cNvPr id="46" name="Group 45"/>
          <p:cNvGrpSpPr/>
          <p:nvPr/>
        </p:nvGrpSpPr>
        <p:grpSpPr>
          <a:xfrm>
            <a:off x="3695889" y="3394433"/>
            <a:ext cx="251010" cy="645458"/>
            <a:chOff x="2492188" y="1990165"/>
            <a:chExt cx="349623" cy="1004048"/>
          </a:xfrm>
        </p:grpSpPr>
        <p:cxnSp>
          <p:nvCxnSpPr>
            <p:cNvPr id="47" name="Straight Connector 46"/>
            <p:cNvCxnSpPr/>
            <p:nvPr/>
          </p:nvCxnSpPr>
          <p:spPr>
            <a:xfrm>
              <a:off x="2653554" y="1990165"/>
              <a:ext cx="8964" cy="1004047"/>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2492188" y="1990165"/>
              <a:ext cx="349623" cy="0"/>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2492188" y="2994213"/>
              <a:ext cx="349623" cy="0"/>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grpSp>
      <p:grpSp>
        <p:nvGrpSpPr>
          <p:cNvPr id="50" name="Group 49"/>
          <p:cNvGrpSpPr/>
          <p:nvPr/>
        </p:nvGrpSpPr>
        <p:grpSpPr>
          <a:xfrm>
            <a:off x="5957049" y="2529133"/>
            <a:ext cx="251010" cy="609599"/>
            <a:chOff x="2492188" y="1990165"/>
            <a:chExt cx="349623" cy="1004048"/>
          </a:xfrm>
        </p:grpSpPr>
        <p:cxnSp>
          <p:nvCxnSpPr>
            <p:cNvPr id="51" name="Straight Connector 50"/>
            <p:cNvCxnSpPr/>
            <p:nvPr/>
          </p:nvCxnSpPr>
          <p:spPr>
            <a:xfrm>
              <a:off x="2653554" y="1990165"/>
              <a:ext cx="8964" cy="1004047"/>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2492188" y="1990165"/>
              <a:ext cx="349623" cy="0"/>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2492188" y="2994213"/>
              <a:ext cx="349623" cy="0"/>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061053" y="3412358"/>
            <a:ext cx="251010" cy="959223"/>
            <a:chOff x="2492188" y="1990165"/>
            <a:chExt cx="349623" cy="1004048"/>
          </a:xfrm>
        </p:grpSpPr>
        <p:cxnSp>
          <p:nvCxnSpPr>
            <p:cNvPr id="55" name="Straight Connector 54"/>
            <p:cNvCxnSpPr/>
            <p:nvPr/>
          </p:nvCxnSpPr>
          <p:spPr>
            <a:xfrm>
              <a:off x="2653554" y="1990165"/>
              <a:ext cx="8964" cy="1004047"/>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2492188" y="1990165"/>
              <a:ext cx="349623" cy="0"/>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2492188" y="2994213"/>
              <a:ext cx="349623" cy="0"/>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4662925" y="2495145"/>
            <a:ext cx="251010" cy="510992"/>
            <a:chOff x="2492188" y="1990165"/>
            <a:chExt cx="349623" cy="1004048"/>
          </a:xfrm>
        </p:grpSpPr>
        <p:cxnSp>
          <p:nvCxnSpPr>
            <p:cNvPr id="59" name="Straight Connector 58"/>
            <p:cNvCxnSpPr/>
            <p:nvPr/>
          </p:nvCxnSpPr>
          <p:spPr>
            <a:xfrm>
              <a:off x="2653554" y="1990165"/>
              <a:ext cx="8964" cy="1004047"/>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2492188" y="1990165"/>
              <a:ext cx="349623" cy="0"/>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2492188" y="2994213"/>
              <a:ext cx="349623" cy="0"/>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grpSp>
      <p:sp>
        <p:nvSpPr>
          <p:cNvPr id="63" name="Oval 62"/>
          <p:cNvSpPr/>
          <p:nvPr/>
        </p:nvSpPr>
        <p:spPr>
          <a:xfrm>
            <a:off x="7566428" y="2037208"/>
            <a:ext cx="152400" cy="13447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US" sz="1400" b="1">
              <a:solidFill>
                <a:prstClr val="white"/>
              </a:solidFill>
            </a:endParaRPr>
          </a:p>
        </p:txBody>
      </p:sp>
      <p:sp>
        <p:nvSpPr>
          <p:cNvPr id="70" name="Oval 69"/>
          <p:cNvSpPr/>
          <p:nvPr/>
        </p:nvSpPr>
        <p:spPr>
          <a:xfrm>
            <a:off x="8270794" y="1710050"/>
            <a:ext cx="152400" cy="13447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US" sz="1400" b="1">
              <a:solidFill>
                <a:prstClr val="white"/>
              </a:solidFill>
            </a:endParaRPr>
          </a:p>
        </p:txBody>
      </p:sp>
      <p:sp>
        <p:nvSpPr>
          <p:cNvPr id="72" name="Oval 71"/>
          <p:cNvSpPr/>
          <p:nvPr/>
        </p:nvSpPr>
        <p:spPr>
          <a:xfrm>
            <a:off x="9028004" y="1466861"/>
            <a:ext cx="152400" cy="13447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US" sz="1400" b="1">
              <a:solidFill>
                <a:prstClr val="white"/>
              </a:solidFill>
            </a:endParaRPr>
          </a:p>
        </p:txBody>
      </p:sp>
      <p:grpSp>
        <p:nvGrpSpPr>
          <p:cNvPr id="93" name="Group 92"/>
          <p:cNvGrpSpPr/>
          <p:nvPr/>
        </p:nvGrpSpPr>
        <p:grpSpPr>
          <a:xfrm>
            <a:off x="8986068" y="654499"/>
            <a:ext cx="251010" cy="1685362"/>
            <a:chOff x="2492188" y="1990165"/>
            <a:chExt cx="349623" cy="1004048"/>
          </a:xfrm>
        </p:grpSpPr>
        <p:cxnSp>
          <p:nvCxnSpPr>
            <p:cNvPr id="94" name="Straight Connector 93"/>
            <p:cNvCxnSpPr/>
            <p:nvPr/>
          </p:nvCxnSpPr>
          <p:spPr>
            <a:xfrm>
              <a:off x="2653554" y="1990165"/>
              <a:ext cx="8964" cy="1004047"/>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2492188" y="1990165"/>
              <a:ext cx="349623"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2492188" y="2994213"/>
              <a:ext cx="349623"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05" name="Group 104"/>
          <p:cNvGrpSpPr/>
          <p:nvPr/>
        </p:nvGrpSpPr>
        <p:grpSpPr>
          <a:xfrm>
            <a:off x="7535051" y="1514142"/>
            <a:ext cx="251010" cy="1147481"/>
            <a:chOff x="2492188" y="1990165"/>
            <a:chExt cx="349623" cy="1004048"/>
          </a:xfrm>
        </p:grpSpPr>
        <p:cxnSp>
          <p:nvCxnSpPr>
            <p:cNvPr id="106" name="Straight Connector 105"/>
            <p:cNvCxnSpPr/>
            <p:nvPr/>
          </p:nvCxnSpPr>
          <p:spPr>
            <a:xfrm>
              <a:off x="2653554" y="1990165"/>
              <a:ext cx="8964" cy="1004047"/>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2492188" y="1990165"/>
              <a:ext cx="349623"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2492188" y="2994213"/>
              <a:ext cx="349623"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09" name="Group 108"/>
          <p:cNvGrpSpPr/>
          <p:nvPr/>
        </p:nvGrpSpPr>
        <p:grpSpPr>
          <a:xfrm>
            <a:off x="8233140" y="1102244"/>
            <a:ext cx="251010" cy="1371598"/>
            <a:chOff x="2492188" y="1990165"/>
            <a:chExt cx="349623" cy="1004048"/>
          </a:xfrm>
        </p:grpSpPr>
        <p:cxnSp>
          <p:nvCxnSpPr>
            <p:cNvPr id="114" name="Straight Connector 113"/>
            <p:cNvCxnSpPr/>
            <p:nvPr/>
          </p:nvCxnSpPr>
          <p:spPr>
            <a:xfrm>
              <a:off x="2653554" y="1990165"/>
              <a:ext cx="8964" cy="1004047"/>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2492188" y="1990165"/>
              <a:ext cx="349623"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2492188" y="2994213"/>
              <a:ext cx="349623"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81" name="Freeform 80"/>
          <p:cNvSpPr/>
          <p:nvPr/>
        </p:nvSpPr>
        <p:spPr>
          <a:xfrm>
            <a:off x="2528047" y="1452282"/>
            <a:ext cx="6981713" cy="2796989"/>
          </a:xfrm>
          <a:custGeom>
            <a:avLst/>
            <a:gdLst>
              <a:gd name="connsiteX0" fmla="*/ 0 w 6981713"/>
              <a:gd name="connsiteY0" fmla="*/ 2796989 h 2796989"/>
              <a:gd name="connsiteX1" fmla="*/ 666974 w 6981713"/>
              <a:gd name="connsiteY1" fmla="*/ 2710927 h 2796989"/>
              <a:gd name="connsiteX2" fmla="*/ 1968649 w 6981713"/>
              <a:gd name="connsiteY2" fmla="*/ 2323652 h 2796989"/>
              <a:gd name="connsiteX3" fmla="*/ 2452744 w 6981713"/>
              <a:gd name="connsiteY3" fmla="*/ 2140772 h 2796989"/>
              <a:gd name="connsiteX4" fmla="*/ 3431689 w 6981713"/>
              <a:gd name="connsiteY4" fmla="*/ 1635163 h 2796989"/>
              <a:gd name="connsiteX5" fmla="*/ 4120179 w 6981713"/>
              <a:gd name="connsiteY5" fmla="*/ 1204857 h 2796989"/>
              <a:gd name="connsiteX6" fmla="*/ 4356847 w 6981713"/>
              <a:gd name="connsiteY6" fmla="*/ 1097280 h 2796989"/>
              <a:gd name="connsiteX7" fmla="*/ 4959275 w 6981713"/>
              <a:gd name="connsiteY7" fmla="*/ 699247 h 2796989"/>
              <a:gd name="connsiteX8" fmla="*/ 5529431 w 6981713"/>
              <a:gd name="connsiteY8" fmla="*/ 419549 h 2796989"/>
              <a:gd name="connsiteX9" fmla="*/ 6099586 w 6981713"/>
              <a:gd name="connsiteY9" fmla="*/ 182880 h 2796989"/>
              <a:gd name="connsiteX10" fmla="*/ 6691257 w 6981713"/>
              <a:gd name="connsiteY10" fmla="*/ 53789 h 2796989"/>
              <a:gd name="connsiteX11" fmla="*/ 6981713 w 6981713"/>
              <a:gd name="connsiteY11" fmla="*/ 0 h 2796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981713" h="2796989">
                <a:moveTo>
                  <a:pt x="0" y="2796989"/>
                </a:moveTo>
                <a:cubicBezTo>
                  <a:pt x="169433" y="2793402"/>
                  <a:pt x="338866" y="2789816"/>
                  <a:pt x="666974" y="2710927"/>
                </a:cubicBezTo>
                <a:cubicBezTo>
                  <a:pt x="995082" y="2632037"/>
                  <a:pt x="1671021" y="2418678"/>
                  <a:pt x="1968649" y="2323652"/>
                </a:cubicBezTo>
                <a:cubicBezTo>
                  <a:pt x="2266277" y="2228626"/>
                  <a:pt x="2208904" y="2255520"/>
                  <a:pt x="2452744" y="2140772"/>
                </a:cubicBezTo>
                <a:cubicBezTo>
                  <a:pt x="2696584" y="2026024"/>
                  <a:pt x="3153783" y="1791149"/>
                  <a:pt x="3431689" y="1635163"/>
                </a:cubicBezTo>
                <a:cubicBezTo>
                  <a:pt x="3709595" y="1479177"/>
                  <a:pt x="3965986" y="1294504"/>
                  <a:pt x="4120179" y="1204857"/>
                </a:cubicBezTo>
                <a:cubicBezTo>
                  <a:pt x="4274372" y="1115210"/>
                  <a:pt x="4216998" y="1181548"/>
                  <a:pt x="4356847" y="1097280"/>
                </a:cubicBezTo>
                <a:cubicBezTo>
                  <a:pt x="4496696" y="1013012"/>
                  <a:pt x="4763844" y="812202"/>
                  <a:pt x="4959275" y="699247"/>
                </a:cubicBezTo>
                <a:cubicBezTo>
                  <a:pt x="5154706" y="586292"/>
                  <a:pt x="5339379" y="505610"/>
                  <a:pt x="5529431" y="419549"/>
                </a:cubicBezTo>
                <a:cubicBezTo>
                  <a:pt x="5719483" y="333488"/>
                  <a:pt x="5905948" y="243840"/>
                  <a:pt x="6099586" y="182880"/>
                </a:cubicBezTo>
                <a:cubicBezTo>
                  <a:pt x="6293224" y="121920"/>
                  <a:pt x="6544236" y="84269"/>
                  <a:pt x="6691257" y="53789"/>
                </a:cubicBezTo>
                <a:cubicBezTo>
                  <a:pt x="6838278" y="23309"/>
                  <a:pt x="6909995" y="11654"/>
                  <a:pt x="6981713" y="0"/>
                </a:cubicBezTo>
              </a:path>
            </a:pathLst>
          </a:cu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 name="TextBox 119"/>
          <p:cNvSpPr txBox="1"/>
          <p:nvPr/>
        </p:nvSpPr>
        <p:spPr>
          <a:xfrm>
            <a:off x="5093663" y="4104196"/>
            <a:ext cx="6004529" cy="707886"/>
          </a:xfrm>
          <a:prstGeom prst="rect">
            <a:avLst/>
          </a:prstGeom>
          <a:noFill/>
        </p:spPr>
        <p:txBody>
          <a:bodyPr wrap="none" rtlCol="0">
            <a:spAutoFit/>
          </a:bodyPr>
          <a:lstStyle/>
          <a:p>
            <a:r>
              <a:rPr lang="en-US" sz="2000" b="1" dirty="0" smtClean="0"/>
              <a:t>In the absence of new survey data, error estimates will</a:t>
            </a:r>
          </a:p>
          <a:p>
            <a:r>
              <a:rPr lang="en-US" sz="2000" b="1" dirty="0" smtClean="0"/>
              <a:t>grow through time.</a:t>
            </a:r>
          </a:p>
        </p:txBody>
      </p:sp>
      <p:sp>
        <p:nvSpPr>
          <p:cNvPr id="2" name="Date Placeholder 1"/>
          <p:cNvSpPr>
            <a:spLocks noGrp="1"/>
          </p:cNvSpPr>
          <p:nvPr>
            <p:ph type="dt" sz="half" idx="10"/>
          </p:nvPr>
        </p:nvSpPr>
        <p:spPr/>
        <p:txBody>
          <a:bodyPr/>
          <a:lstStyle/>
          <a:p>
            <a:pPr>
              <a:defRPr/>
            </a:pPr>
            <a:r>
              <a:rPr lang="en-US" smtClean="0"/>
              <a:t>June 13, 2019</a:t>
            </a:r>
            <a:endParaRPr lang="en-US"/>
          </a:p>
        </p:txBody>
      </p:sp>
      <p:sp>
        <p:nvSpPr>
          <p:cNvPr id="3" name="Footer Placeholder 2"/>
          <p:cNvSpPr>
            <a:spLocks noGrp="1"/>
          </p:cNvSpPr>
          <p:nvPr>
            <p:ph type="ftr" sz="quarter" idx="11"/>
          </p:nvPr>
        </p:nvSpPr>
        <p:spPr/>
        <p:txBody>
          <a:bodyPr/>
          <a:lstStyle/>
          <a:p>
            <a:pPr>
              <a:defRPr/>
            </a:pPr>
            <a:r>
              <a:rPr lang="en-US" smtClean="0"/>
              <a:t>HxGN LIVE 2019</a:t>
            </a:r>
            <a:endParaRPr lang="en-US"/>
          </a:p>
        </p:txBody>
      </p:sp>
      <p:sp>
        <p:nvSpPr>
          <p:cNvPr id="4" name="Slide Number Placeholder 3"/>
          <p:cNvSpPr>
            <a:spLocks noGrp="1"/>
          </p:cNvSpPr>
          <p:nvPr>
            <p:ph type="sldNum" sz="quarter" idx="12"/>
          </p:nvPr>
        </p:nvSpPr>
        <p:spPr/>
        <p:txBody>
          <a:bodyPr/>
          <a:lstStyle/>
          <a:p>
            <a:pPr>
              <a:defRPr/>
            </a:pPr>
            <a:fld id="{CE0248DD-E039-490F-A33E-18FD7AE8E335}" type="slidenum">
              <a:rPr lang="en-US" smtClean="0"/>
              <a:pPr>
                <a:defRPr/>
              </a:pPr>
              <a:t>32</a:t>
            </a:fld>
            <a:endParaRPr lang="en-US"/>
          </a:p>
        </p:txBody>
      </p:sp>
    </p:spTree>
    <p:extLst>
      <p:ext uri="{BB962C8B-B14F-4D97-AF65-F5344CB8AC3E}">
        <p14:creationId xmlns:p14="http://schemas.microsoft.com/office/powerpoint/2010/main" val="35194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1000"/>
                                  </p:stCondLst>
                                  <p:childTnLst>
                                    <p:set>
                                      <p:cBhvr>
                                        <p:cTn id="9" dur="1" fill="hold">
                                          <p:stCondLst>
                                            <p:cond delay="0"/>
                                          </p:stCondLst>
                                        </p:cTn>
                                        <p:tgtEl>
                                          <p:spTgt spid="109"/>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1000"/>
                                  </p:stCondLst>
                                  <p:childTnLst>
                                    <p:set>
                                      <p:cBhvr>
                                        <p:cTn id="12" dur="1" fill="hold">
                                          <p:stCondLst>
                                            <p:cond delay="0"/>
                                          </p:stCondLst>
                                        </p:cTn>
                                        <p:tgtEl>
                                          <p:spTgt spid="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Arrow Connector 4"/>
          <p:cNvCxnSpPr/>
          <p:nvPr/>
        </p:nvCxnSpPr>
        <p:spPr>
          <a:xfrm flipV="1">
            <a:off x="2468728" y="1111625"/>
            <a:ext cx="0" cy="4296313"/>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2468728" y="5372459"/>
            <a:ext cx="9173220" cy="17932"/>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3174055" y="5237609"/>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2754709" y="5578267"/>
            <a:ext cx="838691"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1990</a:t>
            </a:r>
            <a:endParaRPr lang="en-US" b="1" dirty="0">
              <a:solidFill>
                <a:prstClr val="black"/>
              </a:solidFill>
              <a:latin typeface="Verdana" pitchFamily="34" charset="0"/>
            </a:endParaRPr>
          </a:p>
        </p:txBody>
      </p:sp>
      <p:cxnSp>
        <p:nvCxnSpPr>
          <p:cNvPr id="44" name="Straight Connector 43"/>
          <p:cNvCxnSpPr/>
          <p:nvPr/>
        </p:nvCxnSpPr>
        <p:spPr>
          <a:xfrm>
            <a:off x="3918665" y="5237609"/>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5400000">
            <a:off x="2442891" y="1797412"/>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2433930" y="2442871"/>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5400000">
            <a:off x="2424960" y="3088329"/>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2415999" y="3733788"/>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5400000">
            <a:off x="2424966" y="4379247"/>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5400000">
            <a:off x="2416005" y="5024706"/>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1156050" y="4946273"/>
            <a:ext cx="1173719" cy="461665"/>
          </a:xfrm>
          <a:prstGeom prst="rect">
            <a:avLst/>
          </a:prstGeom>
          <a:noFill/>
        </p:spPr>
        <p:txBody>
          <a:bodyPr wrap="none" rtlCol="0">
            <a:spAutoFit/>
          </a:bodyPr>
          <a:lstStyle/>
          <a:p>
            <a:pPr eaLnBrk="0" hangingPunct="0"/>
            <a:r>
              <a:rPr lang="en-US" sz="2400" b="1" dirty="0">
                <a:solidFill>
                  <a:prstClr val="black"/>
                </a:solidFill>
                <a:latin typeface="Verdana" pitchFamily="34" charset="0"/>
              </a:rPr>
              <a:t>2.000</a:t>
            </a:r>
          </a:p>
        </p:txBody>
      </p:sp>
      <p:sp>
        <p:nvSpPr>
          <p:cNvPr id="76" name="TextBox 75"/>
          <p:cNvSpPr txBox="1"/>
          <p:nvPr/>
        </p:nvSpPr>
        <p:spPr>
          <a:xfrm>
            <a:off x="1156050" y="4318743"/>
            <a:ext cx="1173719" cy="461665"/>
          </a:xfrm>
          <a:prstGeom prst="rect">
            <a:avLst/>
          </a:prstGeom>
          <a:noFill/>
        </p:spPr>
        <p:txBody>
          <a:bodyPr wrap="none" rtlCol="0">
            <a:spAutoFit/>
          </a:bodyPr>
          <a:lstStyle/>
          <a:p>
            <a:pPr eaLnBrk="0" hangingPunct="0"/>
            <a:r>
              <a:rPr lang="en-US" sz="2400" b="1" dirty="0">
                <a:solidFill>
                  <a:prstClr val="black"/>
                </a:solidFill>
                <a:latin typeface="Verdana" pitchFamily="34" charset="0"/>
              </a:rPr>
              <a:t>2.050</a:t>
            </a:r>
          </a:p>
        </p:txBody>
      </p:sp>
      <p:sp>
        <p:nvSpPr>
          <p:cNvPr id="77" name="TextBox 76"/>
          <p:cNvSpPr txBox="1"/>
          <p:nvPr/>
        </p:nvSpPr>
        <p:spPr>
          <a:xfrm>
            <a:off x="1156050" y="3655355"/>
            <a:ext cx="1173719" cy="461665"/>
          </a:xfrm>
          <a:prstGeom prst="rect">
            <a:avLst/>
          </a:prstGeom>
          <a:noFill/>
        </p:spPr>
        <p:txBody>
          <a:bodyPr wrap="none" rtlCol="0">
            <a:spAutoFit/>
          </a:bodyPr>
          <a:lstStyle/>
          <a:p>
            <a:pPr eaLnBrk="0" hangingPunct="0"/>
            <a:r>
              <a:rPr lang="en-US" sz="2400" b="1" dirty="0">
                <a:solidFill>
                  <a:prstClr val="black"/>
                </a:solidFill>
                <a:latin typeface="Verdana" pitchFamily="34" charset="0"/>
              </a:rPr>
              <a:t>2.100</a:t>
            </a:r>
          </a:p>
        </p:txBody>
      </p:sp>
      <p:sp>
        <p:nvSpPr>
          <p:cNvPr id="78" name="TextBox 77"/>
          <p:cNvSpPr txBox="1"/>
          <p:nvPr/>
        </p:nvSpPr>
        <p:spPr>
          <a:xfrm>
            <a:off x="1156050" y="3000931"/>
            <a:ext cx="1173719" cy="461665"/>
          </a:xfrm>
          <a:prstGeom prst="rect">
            <a:avLst/>
          </a:prstGeom>
          <a:noFill/>
        </p:spPr>
        <p:txBody>
          <a:bodyPr wrap="none" rtlCol="0">
            <a:spAutoFit/>
          </a:bodyPr>
          <a:lstStyle/>
          <a:p>
            <a:pPr eaLnBrk="0" hangingPunct="0"/>
            <a:r>
              <a:rPr lang="en-US" sz="2400" b="1" dirty="0">
                <a:solidFill>
                  <a:prstClr val="black"/>
                </a:solidFill>
                <a:latin typeface="Verdana" pitchFamily="34" charset="0"/>
              </a:rPr>
              <a:t>2.150</a:t>
            </a:r>
          </a:p>
        </p:txBody>
      </p:sp>
      <p:sp>
        <p:nvSpPr>
          <p:cNvPr id="79" name="TextBox 78"/>
          <p:cNvSpPr txBox="1"/>
          <p:nvPr/>
        </p:nvSpPr>
        <p:spPr>
          <a:xfrm>
            <a:off x="1156050" y="2373401"/>
            <a:ext cx="1173719" cy="461665"/>
          </a:xfrm>
          <a:prstGeom prst="rect">
            <a:avLst/>
          </a:prstGeom>
          <a:noFill/>
        </p:spPr>
        <p:txBody>
          <a:bodyPr wrap="none" rtlCol="0">
            <a:spAutoFit/>
          </a:bodyPr>
          <a:lstStyle/>
          <a:p>
            <a:pPr eaLnBrk="0" hangingPunct="0"/>
            <a:r>
              <a:rPr lang="en-US" sz="2400" b="1" dirty="0">
                <a:solidFill>
                  <a:prstClr val="black"/>
                </a:solidFill>
                <a:latin typeface="Verdana" pitchFamily="34" charset="0"/>
              </a:rPr>
              <a:t>2.200</a:t>
            </a:r>
          </a:p>
        </p:txBody>
      </p:sp>
      <p:sp>
        <p:nvSpPr>
          <p:cNvPr id="80" name="TextBox 79"/>
          <p:cNvSpPr txBox="1"/>
          <p:nvPr/>
        </p:nvSpPr>
        <p:spPr>
          <a:xfrm>
            <a:off x="1156050" y="1710013"/>
            <a:ext cx="1173719" cy="461665"/>
          </a:xfrm>
          <a:prstGeom prst="rect">
            <a:avLst/>
          </a:prstGeom>
          <a:noFill/>
        </p:spPr>
        <p:txBody>
          <a:bodyPr wrap="none" rtlCol="0">
            <a:spAutoFit/>
          </a:bodyPr>
          <a:lstStyle/>
          <a:p>
            <a:pPr eaLnBrk="0" hangingPunct="0"/>
            <a:r>
              <a:rPr lang="en-US" sz="2400" b="1" dirty="0">
                <a:solidFill>
                  <a:prstClr val="black"/>
                </a:solidFill>
                <a:latin typeface="Verdana" pitchFamily="34" charset="0"/>
              </a:rPr>
              <a:t>2.250</a:t>
            </a:r>
          </a:p>
        </p:txBody>
      </p:sp>
      <p:sp>
        <p:nvSpPr>
          <p:cNvPr id="83" name="TextBox 82"/>
          <p:cNvSpPr txBox="1"/>
          <p:nvPr/>
        </p:nvSpPr>
        <p:spPr>
          <a:xfrm>
            <a:off x="316566" y="2906977"/>
            <a:ext cx="587020" cy="769441"/>
          </a:xfrm>
          <a:prstGeom prst="rect">
            <a:avLst/>
          </a:prstGeom>
          <a:noFill/>
        </p:spPr>
        <p:txBody>
          <a:bodyPr wrap="none" rtlCol="0">
            <a:spAutoFit/>
          </a:bodyPr>
          <a:lstStyle/>
          <a:p>
            <a:pPr eaLnBrk="0" hangingPunct="0"/>
            <a:r>
              <a:rPr lang="en-US" sz="4400" b="1" dirty="0" smtClean="0">
                <a:solidFill>
                  <a:prstClr val="black"/>
                </a:solidFill>
                <a:latin typeface="Verdana" pitchFamily="34" charset="0"/>
              </a:rPr>
              <a:t>h</a:t>
            </a:r>
            <a:endParaRPr lang="en-US" sz="4400" b="1" dirty="0">
              <a:solidFill>
                <a:prstClr val="black"/>
              </a:solidFill>
              <a:latin typeface="Verdana" pitchFamily="34" charset="0"/>
            </a:endParaRPr>
          </a:p>
        </p:txBody>
      </p:sp>
      <p:sp>
        <p:nvSpPr>
          <p:cNvPr id="84" name="TextBox 83"/>
          <p:cNvSpPr txBox="1"/>
          <p:nvPr/>
        </p:nvSpPr>
        <p:spPr>
          <a:xfrm>
            <a:off x="6158754" y="6273226"/>
            <a:ext cx="1220206" cy="584775"/>
          </a:xfrm>
          <a:prstGeom prst="rect">
            <a:avLst/>
          </a:prstGeom>
          <a:noFill/>
        </p:spPr>
        <p:txBody>
          <a:bodyPr wrap="none" rtlCol="0">
            <a:spAutoFit/>
          </a:bodyPr>
          <a:lstStyle/>
          <a:p>
            <a:pPr eaLnBrk="0" hangingPunct="0"/>
            <a:r>
              <a:rPr lang="en-US" sz="3200" b="1" dirty="0">
                <a:solidFill>
                  <a:prstClr val="black"/>
                </a:solidFill>
                <a:latin typeface="Verdana" pitchFamily="34" charset="0"/>
              </a:rPr>
              <a:t>time</a:t>
            </a:r>
          </a:p>
        </p:txBody>
      </p:sp>
      <p:sp>
        <p:nvSpPr>
          <p:cNvPr id="110" name="Oval 109"/>
          <p:cNvSpPr/>
          <p:nvPr/>
        </p:nvSpPr>
        <p:spPr>
          <a:xfrm>
            <a:off x="3097855" y="3836882"/>
            <a:ext cx="152400" cy="13447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US" sz="1400" b="1">
              <a:solidFill>
                <a:prstClr val="white"/>
              </a:solidFill>
            </a:endParaRPr>
          </a:p>
        </p:txBody>
      </p:sp>
      <p:sp>
        <p:nvSpPr>
          <p:cNvPr id="111" name="Oval 110"/>
          <p:cNvSpPr/>
          <p:nvPr/>
        </p:nvSpPr>
        <p:spPr>
          <a:xfrm>
            <a:off x="3742511" y="3630722"/>
            <a:ext cx="152400" cy="13447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US" sz="1400" b="1">
              <a:solidFill>
                <a:prstClr val="white"/>
              </a:solidFill>
            </a:endParaRPr>
          </a:p>
        </p:txBody>
      </p:sp>
      <p:sp>
        <p:nvSpPr>
          <p:cNvPr id="112" name="Oval 111"/>
          <p:cNvSpPr/>
          <p:nvPr/>
        </p:nvSpPr>
        <p:spPr>
          <a:xfrm>
            <a:off x="4703705" y="2681157"/>
            <a:ext cx="152400" cy="13447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US" sz="1400" b="1">
              <a:solidFill>
                <a:prstClr val="white"/>
              </a:solidFill>
            </a:endParaRPr>
          </a:p>
        </p:txBody>
      </p:sp>
      <p:sp>
        <p:nvSpPr>
          <p:cNvPr id="113" name="Oval 112"/>
          <p:cNvSpPr/>
          <p:nvPr/>
        </p:nvSpPr>
        <p:spPr>
          <a:xfrm>
            <a:off x="6006354" y="2766698"/>
            <a:ext cx="152400" cy="13447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US" sz="1400" b="1">
              <a:solidFill>
                <a:prstClr val="white"/>
              </a:solidFill>
            </a:endParaRPr>
          </a:p>
        </p:txBody>
      </p:sp>
      <p:cxnSp>
        <p:nvCxnSpPr>
          <p:cNvPr id="71" name="Straight Connector 70"/>
          <p:cNvCxnSpPr/>
          <p:nvPr/>
        </p:nvCxnSpPr>
        <p:spPr>
          <a:xfrm>
            <a:off x="4663275" y="5232001"/>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5404431" y="5248291"/>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6149041" y="5242683"/>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6894396" y="5248626"/>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7639006" y="5243018"/>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8380162" y="5259308"/>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9124772" y="5253700"/>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5" name="TextBox 94"/>
          <p:cNvSpPr txBox="1"/>
          <p:nvPr/>
        </p:nvSpPr>
        <p:spPr>
          <a:xfrm>
            <a:off x="3607898" y="5572659"/>
            <a:ext cx="588623"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‘95</a:t>
            </a:r>
            <a:endParaRPr lang="en-US" b="1" dirty="0">
              <a:solidFill>
                <a:prstClr val="black"/>
              </a:solidFill>
              <a:latin typeface="Verdana" pitchFamily="34" charset="0"/>
            </a:endParaRPr>
          </a:p>
        </p:txBody>
      </p:sp>
      <p:sp>
        <p:nvSpPr>
          <p:cNvPr id="96" name="TextBox 95"/>
          <p:cNvSpPr txBox="1"/>
          <p:nvPr/>
        </p:nvSpPr>
        <p:spPr>
          <a:xfrm>
            <a:off x="4334555" y="5560715"/>
            <a:ext cx="588623"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‘00</a:t>
            </a:r>
            <a:endParaRPr lang="en-US" b="1" dirty="0">
              <a:solidFill>
                <a:prstClr val="black"/>
              </a:solidFill>
              <a:latin typeface="Verdana" pitchFamily="34" charset="0"/>
            </a:endParaRPr>
          </a:p>
        </p:txBody>
      </p:sp>
      <p:sp>
        <p:nvSpPr>
          <p:cNvPr id="97" name="TextBox 96"/>
          <p:cNvSpPr txBox="1"/>
          <p:nvPr/>
        </p:nvSpPr>
        <p:spPr>
          <a:xfrm>
            <a:off x="5093663" y="5572659"/>
            <a:ext cx="588623"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‘05</a:t>
            </a:r>
            <a:endParaRPr lang="en-US" b="1" dirty="0">
              <a:solidFill>
                <a:prstClr val="black"/>
              </a:solidFill>
              <a:latin typeface="Verdana" pitchFamily="34" charset="0"/>
            </a:endParaRPr>
          </a:p>
        </p:txBody>
      </p:sp>
      <p:sp>
        <p:nvSpPr>
          <p:cNvPr id="98" name="TextBox 97"/>
          <p:cNvSpPr txBox="1"/>
          <p:nvPr/>
        </p:nvSpPr>
        <p:spPr>
          <a:xfrm>
            <a:off x="5820320" y="5569877"/>
            <a:ext cx="588623"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‘10</a:t>
            </a:r>
            <a:endParaRPr lang="en-US" b="1" dirty="0">
              <a:solidFill>
                <a:prstClr val="black"/>
              </a:solidFill>
              <a:latin typeface="Verdana" pitchFamily="34" charset="0"/>
            </a:endParaRPr>
          </a:p>
        </p:txBody>
      </p:sp>
      <p:sp>
        <p:nvSpPr>
          <p:cNvPr id="99" name="TextBox 98"/>
          <p:cNvSpPr txBox="1"/>
          <p:nvPr/>
        </p:nvSpPr>
        <p:spPr>
          <a:xfrm>
            <a:off x="6573337" y="5560715"/>
            <a:ext cx="588623"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‘15</a:t>
            </a:r>
            <a:endParaRPr lang="en-US" b="1" dirty="0">
              <a:solidFill>
                <a:prstClr val="black"/>
              </a:solidFill>
              <a:latin typeface="Verdana" pitchFamily="34" charset="0"/>
            </a:endParaRPr>
          </a:p>
        </p:txBody>
      </p:sp>
      <p:sp>
        <p:nvSpPr>
          <p:cNvPr id="100" name="TextBox 99"/>
          <p:cNvSpPr txBox="1"/>
          <p:nvPr/>
        </p:nvSpPr>
        <p:spPr>
          <a:xfrm>
            <a:off x="7331640" y="5560715"/>
            <a:ext cx="588623"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‘20</a:t>
            </a:r>
            <a:endParaRPr lang="en-US" b="1" dirty="0">
              <a:solidFill>
                <a:prstClr val="black"/>
              </a:solidFill>
              <a:latin typeface="Verdana" pitchFamily="34" charset="0"/>
            </a:endParaRPr>
          </a:p>
        </p:txBody>
      </p:sp>
      <p:sp>
        <p:nvSpPr>
          <p:cNvPr id="101" name="TextBox 100"/>
          <p:cNvSpPr txBox="1"/>
          <p:nvPr/>
        </p:nvSpPr>
        <p:spPr>
          <a:xfrm>
            <a:off x="8093373" y="5560715"/>
            <a:ext cx="588623"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‘25</a:t>
            </a:r>
            <a:endParaRPr lang="en-US" b="1" dirty="0">
              <a:solidFill>
                <a:prstClr val="black"/>
              </a:solidFill>
              <a:latin typeface="Verdana" pitchFamily="34" charset="0"/>
            </a:endParaRPr>
          </a:p>
        </p:txBody>
      </p:sp>
      <p:sp>
        <p:nvSpPr>
          <p:cNvPr id="102" name="TextBox 101"/>
          <p:cNvSpPr txBox="1"/>
          <p:nvPr/>
        </p:nvSpPr>
        <p:spPr>
          <a:xfrm>
            <a:off x="8809893" y="5578267"/>
            <a:ext cx="588623"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‘30</a:t>
            </a:r>
            <a:endParaRPr lang="en-US" b="1" dirty="0">
              <a:solidFill>
                <a:prstClr val="black"/>
              </a:solidFill>
              <a:latin typeface="Verdana" pitchFamily="34" charset="0"/>
            </a:endParaRPr>
          </a:p>
        </p:txBody>
      </p:sp>
      <p:grpSp>
        <p:nvGrpSpPr>
          <p:cNvPr id="46" name="Group 45"/>
          <p:cNvGrpSpPr/>
          <p:nvPr/>
        </p:nvGrpSpPr>
        <p:grpSpPr>
          <a:xfrm>
            <a:off x="3695889" y="3394433"/>
            <a:ext cx="251010" cy="645458"/>
            <a:chOff x="2492188" y="1990165"/>
            <a:chExt cx="349623" cy="1004048"/>
          </a:xfrm>
        </p:grpSpPr>
        <p:cxnSp>
          <p:nvCxnSpPr>
            <p:cNvPr id="47" name="Straight Connector 46"/>
            <p:cNvCxnSpPr/>
            <p:nvPr/>
          </p:nvCxnSpPr>
          <p:spPr>
            <a:xfrm>
              <a:off x="2653554" y="1990165"/>
              <a:ext cx="8964" cy="1004047"/>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2492188" y="1990165"/>
              <a:ext cx="349623" cy="0"/>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2492188" y="2994213"/>
              <a:ext cx="349623" cy="0"/>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grpSp>
      <p:grpSp>
        <p:nvGrpSpPr>
          <p:cNvPr id="50" name="Group 49"/>
          <p:cNvGrpSpPr/>
          <p:nvPr/>
        </p:nvGrpSpPr>
        <p:grpSpPr>
          <a:xfrm>
            <a:off x="5957049" y="2529133"/>
            <a:ext cx="251010" cy="609599"/>
            <a:chOff x="2492188" y="1990165"/>
            <a:chExt cx="349623" cy="1004048"/>
          </a:xfrm>
        </p:grpSpPr>
        <p:cxnSp>
          <p:nvCxnSpPr>
            <p:cNvPr id="51" name="Straight Connector 50"/>
            <p:cNvCxnSpPr/>
            <p:nvPr/>
          </p:nvCxnSpPr>
          <p:spPr>
            <a:xfrm>
              <a:off x="2653554" y="1990165"/>
              <a:ext cx="8964" cy="1004047"/>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2492188" y="1990165"/>
              <a:ext cx="349623" cy="0"/>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2492188" y="2994213"/>
              <a:ext cx="349623" cy="0"/>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061053" y="3412358"/>
            <a:ext cx="251010" cy="959223"/>
            <a:chOff x="2492188" y="1990165"/>
            <a:chExt cx="349623" cy="1004048"/>
          </a:xfrm>
        </p:grpSpPr>
        <p:cxnSp>
          <p:nvCxnSpPr>
            <p:cNvPr id="55" name="Straight Connector 54"/>
            <p:cNvCxnSpPr/>
            <p:nvPr/>
          </p:nvCxnSpPr>
          <p:spPr>
            <a:xfrm>
              <a:off x="2653554" y="1990165"/>
              <a:ext cx="8964" cy="1004047"/>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2492188" y="1990165"/>
              <a:ext cx="349623" cy="0"/>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2492188" y="2994213"/>
              <a:ext cx="349623" cy="0"/>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4662925" y="2495145"/>
            <a:ext cx="251010" cy="510992"/>
            <a:chOff x="2492188" y="1990165"/>
            <a:chExt cx="349623" cy="1004048"/>
          </a:xfrm>
        </p:grpSpPr>
        <p:cxnSp>
          <p:nvCxnSpPr>
            <p:cNvPr id="59" name="Straight Connector 58"/>
            <p:cNvCxnSpPr/>
            <p:nvPr/>
          </p:nvCxnSpPr>
          <p:spPr>
            <a:xfrm>
              <a:off x="2653554" y="1990165"/>
              <a:ext cx="8964" cy="1004047"/>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2492188" y="1990165"/>
              <a:ext cx="349623" cy="0"/>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2492188" y="2994213"/>
              <a:ext cx="349623" cy="0"/>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grpSp>
      <p:sp>
        <p:nvSpPr>
          <p:cNvPr id="63" name="Oval 62"/>
          <p:cNvSpPr/>
          <p:nvPr/>
        </p:nvSpPr>
        <p:spPr>
          <a:xfrm>
            <a:off x="7566428" y="2037208"/>
            <a:ext cx="152400" cy="13447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US" sz="1400" b="1">
              <a:solidFill>
                <a:prstClr val="white"/>
              </a:solidFill>
            </a:endParaRPr>
          </a:p>
        </p:txBody>
      </p:sp>
      <p:sp>
        <p:nvSpPr>
          <p:cNvPr id="70" name="Oval 69"/>
          <p:cNvSpPr/>
          <p:nvPr/>
        </p:nvSpPr>
        <p:spPr>
          <a:xfrm>
            <a:off x="8270794" y="1710050"/>
            <a:ext cx="152400" cy="13447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US" sz="1400" b="1">
              <a:solidFill>
                <a:prstClr val="white"/>
              </a:solidFill>
            </a:endParaRPr>
          </a:p>
        </p:txBody>
      </p:sp>
      <p:sp>
        <p:nvSpPr>
          <p:cNvPr id="72" name="Oval 71"/>
          <p:cNvSpPr/>
          <p:nvPr/>
        </p:nvSpPr>
        <p:spPr>
          <a:xfrm>
            <a:off x="9028004" y="1466861"/>
            <a:ext cx="152400" cy="13447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US" sz="1400" b="1">
              <a:solidFill>
                <a:prstClr val="white"/>
              </a:solidFill>
            </a:endParaRPr>
          </a:p>
        </p:txBody>
      </p:sp>
      <p:grpSp>
        <p:nvGrpSpPr>
          <p:cNvPr id="93" name="Group 92"/>
          <p:cNvGrpSpPr/>
          <p:nvPr/>
        </p:nvGrpSpPr>
        <p:grpSpPr>
          <a:xfrm>
            <a:off x="8986068" y="654499"/>
            <a:ext cx="251010" cy="1685362"/>
            <a:chOff x="2492188" y="1990165"/>
            <a:chExt cx="349623" cy="1004048"/>
          </a:xfrm>
        </p:grpSpPr>
        <p:cxnSp>
          <p:nvCxnSpPr>
            <p:cNvPr id="94" name="Straight Connector 93"/>
            <p:cNvCxnSpPr/>
            <p:nvPr/>
          </p:nvCxnSpPr>
          <p:spPr>
            <a:xfrm>
              <a:off x="2653554" y="1990165"/>
              <a:ext cx="8964" cy="1004047"/>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2492188" y="1990165"/>
              <a:ext cx="349623"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2492188" y="2994213"/>
              <a:ext cx="349623"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05" name="Group 104"/>
          <p:cNvGrpSpPr/>
          <p:nvPr/>
        </p:nvGrpSpPr>
        <p:grpSpPr>
          <a:xfrm>
            <a:off x="7535051" y="1514142"/>
            <a:ext cx="251010" cy="1147481"/>
            <a:chOff x="2492188" y="1990165"/>
            <a:chExt cx="349623" cy="1004048"/>
          </a:xfrm>
        </p:grpSpPr>
        <p:cxnSp>
          <p:nvCxnSpPr>
            <p:cNvPr id="106" name="Straight Connector 105"/>
            <p:cNvCxnSpPr/>
            <p:nvPr/>
          </p:nvCxnSpPr>
          <p:spPr>
            <a:xfrm>
              <a:off x="2653554" y="1990165"/>
              <a:ext cx="8964" cy="1004047"/>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2492188" y="1990165"/>
              <a:ext cx="349623"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2492188" y="2994213"/>
              <a:ext cx="349623"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09" name="Group 108"/>
          <p:cNvGrpSpPr/>
          <p:nvPr/>
        </p:nvGrpSpPr>
        <p:grpSpPr>
          <a:xfrm>
            <a:off x="8233140" y="1102244"/>
            <a:ext cx="251010" cy="1371598"/>
            <a:chOff x="2492188" y="1990165"/>
            <a:chExt cx="349623" cy="1004048"/>
          </a:xfrm>
        </p:grpSpPr>
        <p:cxnSp>
          <p:nvCxnSpPr>
            <p:cNvPr id="114" name="Straight Connector 113"/>
            <p:cNvCxnSpPr/>
            <p:nvPr/>
          </p:nvCxnSpPr>
          <p:spPr>
            <a:xfrm>
              <a:off x="2653554" y="1990165"/>
              <a:ext cx="8964" cy="1004047"/>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2492188" y="1990165"/>
              <a:ext cx="349623"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2492188" y="2994213"/>
              <a:ext cx="349623"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81" name="Freeform 80"/>
          <p:cNvSpPr/>
          <p:nvPr/>
        </p:nvSpPr>
        <p:spPr>
          <a:xfrm>
            <a:off x="2528047" y="1452282"/>
            <a:ext cx="6981713" cy="2796989"/>
          </a:xfrm>
          <a:custGeom>
            <a:avLst/>
            <a:gdLst>
              <a:gd name="connsiteX0" fmla="*/ 0 w 6981713"/>
              <a:gd name="connsiteY0" fmla="*/ 2796989 h 2796989"/>
              <a:gd name="connsiteX1" fmla="*/ 666974 w 6981713"/>
              <a:gd name="connsiteY1" fmla="*/ 2710927 h 2796989"/>
              <a:gd name="connsiteX2" fmla="*/ 1968649 w 6981713"/>
              <a:gd name="connsiteY2" fmla="*/ 2323652 h 2796989"/>
              <a:gd name="connsiteX3" fmla="*/ 2452744 w 6981713"/>
              <a:gd name="connsiteY3" fmla="*/ 2140772 h 2796989"/>
              <a:gd name="connsiteX4" fmla="*/ 3431689 w 6981713"/>
              <a:gd name="connsiteY4" fmla="*/ 1635163 h 2796989"/>
              <a:gd name="connsiteX5" fmla="*/ 4120179 w 6981713"/>
              <a:gd name="connsiteY5" fmla="*/ 1204857 h 2796989"/>
              <a:gd name="connsiteX6" fmla="*/ 4356847 w 6981713"/>
              <a:gd name="connsiteY6" fmla="*/ 1097280 h 2796989"/>
              <a:gd name="connsiteX7" fmla="*/ 4959275 w 6981713"/>
              <a:gd name="connsiteY7" fmla="*/ 699247 h 2796989"/>
              <a:gd name="connsiteX8" fmla="*/ 5529431 w 6981713"/>
              <a:gd name="connsiteY8" fmla="*/ 419549 h 2796989"/>
              <a:gd name="connsiteX9" fmla="*/ 6099586 w 6981713"/>
              <a:gd name="connsiteY9" fmla="*/ 182880 h 2796989"/>
              <a:gd name="connsiteX10" fmla="*/ 6691257 w 6981713"/>
              <a:gd name="connsiteY10" fmla="*/ 53789 h 2796989"/>
              <a:gd name="connsiteX11" fmla="*/ 6981713 w 6981713"/>
              <a:gd name="connsiteY11" fmla="*/ 0 h 2796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981713" h="2796989">
                <a:moveTo>
                  <a:pt x="0" y="2796989"/>
                </a:moveTo>
                <a:cubicBezTo>
                  <a:pt x="169433" y="2793402"/>
                  <a:pt x="338866" y="2789816"/>
                  <a:pt x="666974" y="2710927"/>
                </a:cubicBezTo>
                <a:cubicBezTo>
                  <a:pt x="995082" y="2632037"/>
                  <a:pt x="1671021" y="2418678"/>
                  <a:pt x="1968649" y="2323652"/>
                </a:cubicBezTo>
                <a:cubicBezTo>
                  <a:pt x="2266277" y="2228626"/>
                  <a:pt x="2208904" y="2255520"/>
                  <a:pt x="2452744" y="2140772"/>
                </a:cubicBezTo>
                <a:cubicBezTo>
                  <a:pt x="2696584" y="2026024"/>
                  <a:pt x="3153783" y="1791149"/>
                  <a:pt x="3431689" y="1635163"/>
                </a:cubicBezTo>
                <a:cubicBezTo>
                  <a:pt x="3709595" y="1479177"/>
                  <a:pt x="3965986" y="1294504"/>
                  <a:pt x="4120179" y="1204857"/>
                </a:cubicBezTo>
                <a:cubicBezTo>
                  <a:pt x="4274372" y="1115210"/>
                  <a:pt x="4216998" y="1181548"/>
                  <a:pt x="4356847" y="1097280"/>
                </a:cubicBezTo>
                <a:cubicBezTo>
                  <a:pt x="4496696" y="1013012"/>
                  <a:pt x="4763844" y="812202"/>
                  <a:pt x="4959275" y="699247"/>
                </a:cubicBezTo>
                <a:cubicBezTo>
                  <a:pt x="5154706" y="586292"/>
                  <a:pt x="5339379" y="505610"/>
                  <a:pt x="5529431" y="419549"/>
                </a:cubicBezTo>
                <a:cubicBezTo>
                  <a:pt x="5719483" y="333488"/>
                  <a:pt x="5905948" y="243840"/>
                  <a:pt x="6099586" y="182880"/>
                </a:cubicBezTo>
                <a:cubicBezTo>
                  <a:pt x="6293224" y="121920"/>
                  <a:pt x="6544236" y="84269"/>
                  <a:pt x="6691257" y="53789"/>
                </a:cubicBezTo>
                <a:cubicBezTo>
                  <a:pt x="6838278" y="23309"/>
                  <a:pt x="6909995" y="11654"/>
                  <a:pt x="6981713" y="0"/>
                </a:cubicBezTo>
              </a:path>
            </a:pathLst>
          </a:cu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2" name="Straight Connector 81"/>
          <p:cNvCxnSpPr/>
          <p:nvPr/>
        </p:nvCxnSpPr>
        <p:spPr>
          <a:xfrm>
            <a:off x="3250255" y="3898900"/>
            <a:ext cx="55086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3819977" y="3686463"/>
            <a:ext cx="979487" cy="793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V="1">
            <a:off x="4780891" y="2715890"/>
            <a:ext cx="1297930" cy="190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V="1">
            <a:off x="6078821" y="2820378"/>
            <a:ext cx="3710638" cy="13555"/>
          </a:xfrm>
          <a:prstGeom prst="line">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2613220" y="395720"/>
            <a:ext cx="6096000" cy="923330"/>
          </a:xfrm>
          <a:prstGeom prst="rect">
            <a:avLst/>
          </a:prstGeom>
        </p:spPr>
        <p:txBody>
          <a:bodyPr>
            <a:spAutoFit/>
          </a:bodyPr>
          <a:lstStyle/>
          <a:p>
            <a:pPr eaLnBrk="0" hangingPunct="0"/>
            <a:r>
              <a:rPr lang="en-US" b="1" dirty="0">
                <a:solidFill>
                  <a:prstClr val="black"/>
                </a:solidFill>
                <a:latin typeface="Verdana" pitchFamily="34" charset="0"/>
              </a:rPr>
              <a:t>The (in)ability of current approach to </a:t>
            </a:r>
          </a:p>
          <a:p>
            <a:pPr eaLnBrk="0" hangingPunct="0"/>
            <a:r>
              <a:rPr lang="en-US" b="1" dirty="0">
                <a:solidFill>
                  <a:prstClr val="black"/>
                </a:solidFill>
                <a:latin typeface="Verdana" pitchFamily="34" charset="0"/>
              </a:rPr>
              <a:t>properly inform users of the height of</a:t>
            </a:r>
          </a:p>
          <a:p>
            <a:pPr eaLnBrk="0" hangingPunct="0"/>
            <a:r>
              <a:rPr lang="en-US" b="1" dirty="0">
                <a:solidFill>
                  <a:prstClr val="black"/>
                </a:solidFill>
                <a:latin typeface="Verdana" pitchFamily="34" charset="0"/>
              </a:rPr>
              <a:t>this mark can be seen in green below.</a:t>
            </a:r>
          </a:p>
        </p:txBody>
      </p:sp>
      <p:cxnSp>
        <p:nvCxnSpPr>
          <p:cNvPr id="92" name="Straight Connector 91"/>
          <p:cNvCxnSpPr/>
          <p:nvPr/>
        </p:nvCxnSpPr>
        <p:spPr>
          <a:xfrm flipH="1">
            <a:off x="7657339" y="2106876"/>
            <a:ext cx="1" cy="743900"/>
          </a:xfrm>
          <a:prstGeom prst="line">
            <a:avLst/>
          </a:prstGeom>
          <a:ln w="508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a:off x="8355428" y="1763472"/>
            <a:ext cx="1" cy="1070460"/>
          </a:xfrm>
          <a:prstGeom prst="line">
            <a:avLst/>
          </a:prstGeom>
          <a:ln w="508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flipH="1">
            <a:off x="9111573" y="1513024"/>
            <a:ext cx="4535" cy="1322042"/>
          </a:xfrm>
          <a:prstGeom prst="line">
            <a:avLst/>
          </a:prstGeom>
          <a:ln w="508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4789134" y="2734752"/>
            <a:ext cx="10330" cy="951709"/>
          </a:xfrm>
          <a:prstGeom prst="line">
            <a:avLst/>
          </a:prstGeom>
          <a:ln w="508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a:off x="6080019" y="2811823"/>
            <a:ext cx="5238" cy="211564"/>
          </a:xfrm>
          <a:prstGeom prst="line">
            <a:avLst/>
          </a:prstGeom>
          <a:ln w="508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flipH="1">
            <a:off x="3819977" y="3670581"/>
            <a:ext cx="6805" cy="324884"/>
          </a:xfrm>
          <a:prstGeom prst="line">
            <a:avLst/>
          </a:prstGeom>
          <a:ln w="508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a:endCxn id="81" idx="1"/>
          </p:cNvCxnSpPr>
          <p:nvPr/>
        </p:nvCxnSpPr>
        <p:spPr>
          <a:xfrm flipH="1">
            <a:off x="3195021" y="3877321"/>
            <a:ext cx="767" cy="285888"/>
          </a:xfrm>
          <a:prstGeom prst="line">
            <a:avLst/>
          </a:prstGeom>
          <a:ln w="50800">
            <a:solidFill>
              <a:srgbClr val="00B050"/>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0"/>
          </p:nvPr>
        </p:nvSpPr>
        <p:spPr/>
        <p:txBody>
          <a:bodyPr/>
          <a:lstStyle/>
          <a:p>
            <a:pPr>
              <a:defRPr/>
            </a:pPr>
            <a:r>
              <a:rPr lang="en-US" smtClean="0"/>
              <a:t>June 13, 2019</a:t>
            </a:r>
            <a:endParaRPr lang="en-US"/>
          </a:p>
        </p:txBody>
      </p:sp>
      <p:sp>
        <p:nvSpPr>
          <p:cNvPr id="4" name="Footer Placeholder 3"/>
          <p:cNvSpPr>
            <a:spLocks noGrp="1"/>
          </p:cNvSpPr>
          <p:nvPr>
            <p:ph type="ftr" sz="quarter" idx="11"/>
          </p:nvPr>
        </p:nvSpPr>
        <p:spPr/>
        <p:txBody>
          <a:bodyPr/>
          <a:lstStyle/>
          <a:p>
            <a:pPr>
              <a:defRPr/>
            </a:pPr>
            <a:r>
              <a:rPr lang="en-US" smtClean="0"/>
              <a:t>HxGN LIVE 2019</a:t>
            </a:r>
            <a:endParaRPr lang="en-US"/>
          </a:p>
        </p:txBody>
      </p:sp>
      <p:sp>
        <p:nvSpPr>
          <p:cNvPr id="6" name="Slide Number Placeholder 5"/>
          <p:cNvSpPr>
            <a:spLocks noGrp="1"/>
          </p:cNvSpPr>
          <p:nvPr>
            <p:ph type="sldNum" sz="quarter" idx="12"/>
          </p:nvPr>
        </p:nvSpPr>
        <p:spPr/>
        <p:txBody>
          <a:bodyPr/>
          <a:lstStyle/>
          <a:p>
            <a:pPr>
              <a:defRPr/>
            </a:pPr>
            <a:fld id="{CE0248DD-E039-490F-A33E-18FD7AE8E335}" type="slidenum">
              <a:rPr lang="en-US" smtClean="0"/>
              <a:pPr>
                <a:defRPr/>
              </a:pPr>
              <a:t>33</a:t>
            </a:fld>
            <a:endParaRPr lang="en-US"/>
          </a:p>
        </p:txBody>
      </p:sp>
    </p:spTree>
    <p:extLst>
      <p:ext uri="{BB962C8B-B14F-4D97-AF65-F5344CB8AC3E}">
        <p14:creationId xmlns:p14="http://schemas.microsoft.com/office/powerpoint/2010/main" val="142624642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(v2)</a:t>
            </a:r>
            <a:endParaRPr lang="en-US" dirty="0"/>
          </a:p>
        </p:txBody>
      </p:sp>
      <p:sp>
        <p:nvSpPr>
          <p:cNvPr id="3" name="Content Placeholder 2"/>
          <p:cNvSpPr>
            <a:spLocks noGrp="1"/>
          </p:cNvSpPr>
          <p:nvPr>
            <p:ph idx="1"/>
          </p:nvPr>
        </p:nvSpPr>
        <p:spPr>
          <a:xfrm>
            <a:off x="609600" y="1600203"/>
            <a:ext cx="10972800" cy="4756150"/>
          </a:xfrm>
        </p:spPr>
        <p:txBody>
          <a:bodyPr/>
          <a:lstStyle/>
          <a:p>
            <a:r>
              <a:rPr lang="en-US" sz="2400" dirty="0" smtClean="0"/>
              <a:t>It’s 2039 and you are working in San Diego using NATRF2022 (</a:t>
            </a:r>
            <a:r>
              <a:rPr lang="en-US" sz="2400" b="1" u="sng" dirty="0" smtClean="0"/>
              <a:t>epoch 2035.00</a:t>
            </a:r>
            <a:r>
              <a:rPr lang="en-US" sz="2400" dirty="0" smtClean="0"/>
              <a:t>)</a:t>
            </a:r>
          </a:p>
          <a:p>
            <a:r>
              <a:rPr lang="en-US" sz="2400" dirty="0" smtClean="0"/>
              <a:t>You need to compare your work against a competitor’s survey</a:t>
            </a:r>
          </a:p>
          <a:p>
            <a:pPr lvl="1"/>
            <a:r>
              <a:rPr lang="en-US" sz="2000" dirty="0" smtClean="0"/>
              <a:t>Done in 2028, using PATRF2022 (</a:t>
            </a:r>
            <a:r>
              <a:rPr lang="en-US" sz="2000" b="1" u="sng" dirty="0" smtClean="0"/>
              <a:t>epoch 2025.00</a:t>
            </a:r>
            <a:r>
              <a:rPr lang="en-US" sz="2000" dirty="0" smtClean="0"/>
              <a:t>)</a:t>
            </a:r>
          </a:p>
        </p:txBody>
      </p:sp>
      <p:sp>
        <p:nvSpPr>
          <p:cNvPr id="4" name="Date Placeholder 3"/>
          <p:cNvSpPr>
            <a:spLocks noGrp="1"/>
          </p:cNvSpPr>
          <p:nvPr>
            <p:ph type="dt" sz="half" idx="10"/>
          </p:nvPr>
        </p:nvSpPr>
        <p:spPr/>
        <p:txBody>
          <a:bodyPr/>
          <a:lstStyle/>
          <a:p>
            <a:pPr>
              <a:defRPr/>
            </a:pPr>
            <a:r>
              <a:rPr lang="en-US" smtClean="0"/>
              <a:t>June 13, 2019</a:t>
            </a:r>
            <a:endParaRPr lang="en-US" dirty="0"/>
          </a:p>
        </p:txBody>
      </p:sp>
      <p:sp>
        <p:nvSpPr>
          <p:cNvPr id="5" name="Footer Placeholder 4"/>
          <p:cNvSpPr>
            <a:spLocks noGrp="1"/>
          </p:cNvSpPr>
          <p:nvPr>
            <p:ph type="ftr" sz="quarter" idx="11"/>
          </p:nvPr>
        </p:nvSpPr>
        <p:spPr/>
        <p:txBody>
          <a:bodyPr/>
          <a:lstStyle/>
          <a:p>
            <a:pPr>
              <a:defRPr/>
            </a:pPr>
            <a:r>
              <a:rPr lang="en-US" smtClean="0"/>
              <a:t>HxGN LIVE 2019</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34</a:t>
            </a:fld>
            <a:endParaRPr lang="en-US"/>
          </a:p>
        </p:txBody>
      </p:sp>
      <p:sp>
        <p:nvSpPr>
          <p:cNvPr id="7" name="Rectangle 6"/>
          <p:cNvSpPr/>
          <p:nvPr/>
        </p:nvSpPr>
        <p:spPr>
          <a:xfrm>
            <a:off x="9530219" y="3415152"/>
            <a:ext cx="1665962" cy="601249"/>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7030A0"/>
                </a:solidFill>
              </a:rPr>
              <a:t>NATRF2022</a:t>
            </a:r>
          </a:p>
          <a:p>
            <a:pPr algn="ctr"/>
            <a:r>
              <a:rPr lang="en-US" dirty="0" smtClean="0">
                <a:solidFill>
                  <a:srgbClr val="FF0000"/>
                </a:solidFill>
              </a:rPr>
              <a:t>ep. 2025.00</a:t>
            </a:r>
            <a:endParaRPr lang="en-US" dirty="0">
              <a:solidFill>
                <a:srgbClr val="FF0000"/>
              </a:solidFill>
            </a:endParaRPr>
          </a:p>
        </p:txBody>
      </p:sp>
      <p:sp>
        <p:nvSpPr>
          <p:cNvPr id="8" name="Rectangle 7"/>
          <p:cNvSpPr/>
          <p:nvPr/>
        </p:nvSpPr>
        <p:spPr>
          <a:xfrm>
            <a:off x="995819" y="3415152"/>
            <a:ext cx="1665962" cy="601249"/>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B0F0"/>
                </a:solidFill>
              </a:rPr>
              <a:t>PATRF2022</a:t>
            </a:r>
          </a:p>
          <a:p>
            <a:pPr algn="ctr"/>
            <a:r>
              <a:rPr lang="en-US" dirty="0" smtClean="0">
                <a:solidFill>
                  <a:srgbClr val="FF0000"/>
                </a:solidFill>
              </a:rPr>
              <a:t>ep. 2025.00</a:t>
            </a:r>
            <a:endParaRPr lang="en-US" dirty="0">
              <a:solidFill>
                <a:srgbClr val="FF0000"/>
              </a:solidFill>
            </a:endParaRPr>
          </a:p>
        </p:txBody>
      </p:sp>
      <p:sp>
        <p:nvSpPr>
          <p:cNvPr id="9" name="Rectangle 8"/>
          <p:cNvSpPr/>
          <p:nvPr/>
        </p:nvSpPr>
        <p:spPr>
          <a:xfrm>
            <a:off x="5263019" y="3415152"/>
            <a:ext cx="1665962" cy="601249"/>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ITRF2014</a:t>
            </a:r>
          </a:p>
          <a:p>
            <a:pPr algn="ctr"/>
            <a:r>
              <a:rPr lang="en-US" dirty="0" smtClean="0">
                <a:solidFill>
                  <a:srgbClr val="FF0000"/>
                </a:solidFill>
              </a:rPr>
              <a:t>ep. 2025.00</a:t>
            </a:r>
            <a:endParaRPr lang="en-US" dirty="0">
              <a:solidFill>
                <a:srgbClr val="FF0000"/>
              </a:solidFill>
            </a:endParaRPr>
          </a:p>
        </p:txBody>
      </p:sp>
      <p:sp>
        <p:nvSpPr>
          <p:cNvPr id="10" name="Rectangle 9"/>
          <p:cNvSpPr/>
          <p:nvPr/>
        </p:nvSpPr>
        <p:spPr>
          <a:xfrm>
            <a:off x="9530219" y="5408596"/>
            <a:ext cx="1665962" cy="601249"/>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7030A0"/>
                </a:solidFill>
              </a:rPr>
              <a:t>NATRF2022</a:t>
            </a:r>
          </a:p>
          <a:p>
            <a:pPr algn="ctr"/>
            <a:r>
              <a:rPr lang="en-US" dirty="0" smtClean="0">
                <a:solidFill>
                  <a:srgbClr val="00B050"/>
                </a:solidFill>
              </a:rPr>
              <a:t>ep. 2035.00</a:t>
            </a:r>
            <a:endParaRPr lang="en-US" dirty="0">
              <a:solidFill>
                <a:srgbClr val="00B050"/>
              </a:solidFill>
            </a:endParaRPr>
          </a:p>
        </p:txBody>
      </p:sp>
      <p:sp>
        <p:nvSpPr>
          <p:cNvPr id="11" name="Rectangle 10"/>
          <p:cNvSpPr/>
          <p:nvPr/>
        </p:nvSpPr>
        <p:spPr>
          <a:xfrm>
            <a:off x="5263019" y="5408598"/>
            <a:ext cx="1665962" cy="601249"/>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ITRF2014</a:t>
            </a:r>
          </a:p>
          <a:p>
            <a:pPr algn="ctr"/>
            <a:r>
              <a:rPr lang="en-US" dirty="0" smtClean="0">
                <a:solidFill>
                  <a:srgbClr val="00B050"/>
                </a:solidFill>
              </a:rPr>
              <a:t>ep. 2035.00</a:t>
            </a:r>
            <a:endParaRPr lang="en-US" dirty="0">
              <a:solidFill>
                <a:srgbClr val="00B050"/>
              </a:solidFill>
            </a:endParaRPr>
          </a:p>
        </p:txBody>
      </p:sp>
      <p:sp>
        <p:nvSpPr>
          <p:cNvPr id="12" name="Rectangle 11"/>
          <p:cNvSpPr/>
          <p:nvPr/>
        </p:nvSpPr>
        <p:spPr>
          <a:xfrm>
            <a:off x="995819" y="5408597"/>
            <a:ext cx="1665962" cy="601249"/>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B0F0"/>
                </a:solidFill>
              </a:rPr>
              <a:t>PATRF2022</a:t>
            </a:r>
          </a:p>
          <a:p>
            <a:pPr algn="ctr"/>
            <a:r>
              <a:rPr lang="en-US" dirty="0" smtClean="0">
                <a:solidFill>
                  <a:srgbClr val="00B050"/>
                </a:solidFill>
              </a:rPr>
              <a:t>ep. 2035.00</a:t>
            </a:r>
            <a:endParaRPr lang="en-US" dirty="0">
              <a:solidFill>
                <a:srgbClr val="00B050"/>
              </a:solidFill>
            </a:endParaRPr>
          </a:p>
        </p:txBody>
      </p:sp>
      <p:sp>
        <p:nvSpPr>
          <p:cNvPr id="13" name="Flowchart: Data 12"/>
          <p:cNvSpPr/>
          <p:nvPr/>
        </p:nvSpPr>
        <p:spPr>
          <a:xfrm>
            <a:off x="3246329" y="3403753"/>
            <a:ext cx="1432142" cy="612648"/>
          </a:xfrm>
          <a:prstGeom prst="flowChartInputOutput">
            <a:avLst/>
          </a:prstGeom>
          <a:solidFill>
            <a:srgbClr val="FFFF00"/>
          </a:solidFill>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dirty="0" smtClean="0">
                <a:solidFill>
                  <a:schemeClr val="tx1"/>
                </a:solidFill>
              </a:rPr>
              <a:t>EPP2022</a:t>
            </a:r>
            <a:endParaRPr lang="en-US" dirty="0">
              <a:solidFill>
                <a:schemeClr val="tx1"/>
              </a:solidFill>
            </a:endParaRPr>
          </a:p>
        </p:txBody>
      </p:sp>
      <p:sp>
        <p:nvSpPr>
          <p:cNvPr id="14" name="Flowchart: Data 13"/>
          <p:cNvSpPr/>
          <p:nvPr/>
        </p:nvSpPr>
        <p:spPr>
          <a:xfrm>
            <a:off x="7551108" y="3415152"/>
            <a:ext cx="1432142" cy="612648"/>
          </a:xfrm>
          <a:prstGeom prst="flowChartInputOutput">
            <a:avLst/>
          </a:prstGeom>
          <a:solidFill>
            <a:srgbClr val="FFFF00"/>
          </a:solidFill>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dirty="0" smtClean="0">
                <a:solidFill>
                  <a:schemeClr val="tx1"/>
                </a:solidFill>
              </a:rPr>
              <a:t>EPP2022</a:t>
            </a:r>
            <a:endParaRPr lang="en-US" dirty="0">
              <a:solidFill>
                <a:schemeClr val="tx1"/>
              </a:solidFill>
            </a:endParaRPr>
          </a:p>
        </p:txBody>
      </p:sp>
      <p:sp>
        <p:nvSpPr>
          <p:cNvPr id="15" name="Flowchart: Data 14"/>
          <p:cNvSpPr/>
          <p:nvPr/>
        </p:nvSpPr>
        <p:spPr>
          <a:xfrm>
            <a:off x="7551108" y="5397197"/>
            <a:ext cx="1432142" cy="612648"/>
          </a:xfrm>
          <a:prstGeom prst="flowChartInputOutput">
            <a:avLst/>
          </a:prstGeom>
          <a:solidFill>
            <a:srgbClr val="FFFF00"/>
          </a:solidFill>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dirty="0" smtClean="0">
                <a:solidFill>
                  <a:schemeClr val="tx1"/>
                </a:solidFill>
              </a:rPr>
              <a:t>EPP2022</a:t>
            </a:r>
            <a:endParaRPr lang="en-US" dirty="0">
              <a:solidFill>
                <a:schemeClr val="tx1"/>
              </a:solidFill>
            </a:endParaRPr>
          </a:p>
        </p:txBody>
      </p:sp>
      <p:sp>
        <p:nvSpPr>
          <p:cNvPr id="16" name="Flowchart: Data 15"/>
          <p:cNvSpPr/>
          <p:nvPr/>
        </p:nvSpPr>
        <p:spPr>
          <a:xfrm>
            <a:off x="3246329" y="5397197"/>
            <a:ext cx="1432142" cy="612648"/>
          </a:xfrm>
          <a:prstGeom prst="flowChartInputOutput">
            <a:avLst/>
          </a:prstGeom>
          <a:solidFill>
            <a:srgbClr val="FFFF00"/>
          </a:solidFill>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dirty="0" smtClean="0">
                <a:solidFill>
                  <a:schemeClr val="tx1"/>
                </a:solidFill>
              </a:rPr>
              <a:t>EPP2022</a:t>
            </a:r>
            <a:endParaRPr lang="en-US" dirty="0">
              <a:solidFill>
                <a:schemeClr val="tx1"/>
              </a:solidFill>
            </a:endParaRPr>
          </a:p>
        </p:txBody>
      </p:sp>
      <p:sp>
        <p:nvSpPr>
          <p:cNvPr id="17" name="Oval 16"/>
          <p:cNvSpPr/>
          <p:nvPr/>
        </p:nvSpPr>
        <p:spPr>
          <a:xfrm>
            <a:off x="995819" y="4409763"/>
            <a:ext cx="1665963" cy="526093"/>
          </a:xfrm>
          <a:prstGeom prst="ellipse">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IFVM2022</a:t>
            </a:r>
            <a:endParaRPr lang="en-US" dirty="0">
              <a:solidFill>
                <a:schemeClr val="tx1"/>
              </a:solidFill>
            </a:endParaRPr>
          </a:p>
        </p:txBody>
      </p:sp>
      <p:sp>
        <p:nvSpPr>
          <p:cNvPr id="18" name="Oval 17"/>
          <p:cNvSpPr/>
          <p:nvPr/>
        </p:nvSpPr>
        <p:spPr>
          <a:xfrm>
            <a:off x="9530218" y="4410364"/>
            <a:ext cx="1665963" cy="526093"/>
          </a:xfrm>
          <a:prstGeom prst="ellipse">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IFVM2022</a:t>
            </a:r>
            <a:endParaRPr lang="en-US" dirty="0">
              <a:solidFill>
                <a:schemeClr val="tx1"/>
              </a:solidFill>
            </a:endParaRPr>
          </a:p>
        </p:txBody>
      </p:sp>
      <p:cxnSp>
        <p:nvCxnSpPr>
          <p:cNvPr id="20" name="Straight Arrow Connector 19"/>
          <p:cNvCxnSpPr>
            <a:stCxn id="8" idx="3"/>
            <a:endCxn id="13" idx="2"/>
          </p:cNvCxnSpPr>
          <p:nvPr/>
        </p:nvCxnSpPr>
        <p:spPr>
          <a:xfrm flipV="1">
            <a:off x="2661781" y="3710077"/>
            <a:ext cx="727762" cy="5700"/>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stCxn id="13" idx="5"/>
            <a:endCxn id="9" idx="1"/>
          </p:cNvCxnSpPr>
          <p:nvPr/>
        </p:nvCxnSpPr>
        <p:spPr>
          <a:xfrm>
            <a:off x="4535257" y="3710077"/>
            <a:ext cx="727762" cy="5700"/>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a:stCxn id="14" idx="2"/>
            <a:endCxn id="9" idx="3"/>
          </p:cNvCxnSpPr>
          <p:nvPr/>
        </p:nvCxnSpPr>
        <p:spPr>
          <a:xfrm flipH="1" flipV="1">
            <a:off x="6928981" y="3715777"/>
            <a:ext cx="765341" cy="5699"/>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a:stCxn id="7" idx="1"/>
            <a:endCxn id="14" idx="5"/>
          </p:cNvCxnSpPr>
          <p:nvPr/>
        </p:nvCxnSpPr>
        <p:spPr>
          <a:xfrm flipH="1">
            <a:off x="8840036" y="3715777"/>
            <a:ext cx="690183" cy="5699"/>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a:stCxn id="18" idx="0"/>
            <a:endCxn id="7" idx="2"/>
          </p:cNvCxnSpPr>
          <p:nvPr/>
        </p:nvCxnSpPr>
        <p:spPr>
          <a:xfrm flipV="1">
            <a:off x="10363200" y="4016401"/>
            <a:ext cx="0" cy="393963"/>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a:stCxn id="18" idx="4"/>
            <a:endCxn id="10" idx="0"/>
          </p:cNvCxnSpPr>
          <p:nvPr/>
        </p:nvCxnSpPr>
        <p:spPr>
          <a:xfrm>
            <a:off x="10363200" y="4936457"/>
            <a:ext cx="0" cy="472139"/>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a:stCxn id="17" idx="0"/>
            <a:endCxn id="8" idx="2"/>
          </p:cNvCxnSpPr>
          <p:nvPr/>
        </p:nvCxnSpPr>
        <p:spPr>
          <a:xfrm flipH="1" flipV="1">
            <a:off x="1828800" y="4016401"/>
            <a:ext cx="1" cy="393362"/>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a:stCxn id="17" idx="4"/>
            <a:endCxn id="12" idx="0"/>
          </p:cNvCxnSpPr>
          <p:nvPr/>
        </p:nvCxnSpPr>
        <p:spPr>
          <a:xfrm flipH="1">
            <a:off x="1828800" y="4935856"/>
            <a:ext cx="1" cy="472741"/>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a:stCxn id="12" idx="3"/>
            <a:endCxn id="16" idx="2"/>
          </p:cNvCxnSpPr>
          <p:nvPr/>
        </p:nvCxnSpPr>
        <p:spPr>
          <a:xfrm flipV="1">
            <a:off x="2661781" y="5703521"/>
            <a:ext cx="727762" cy="5701"/>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a:stCxn id="16" idx="5"/>
            <a:endCxn id="11" idx="1"/>
          </p:cNvCxnSpPr>
          <p:nvPr/>
        </p:nvCxnSpPr>
        <p:spPr>
          <a:xfrm>
            <a:off x="4535257" y="5703521"/>
            <a:ext cx="727762" cy="5702"/>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a:stCxn id="11" idx="3"/>
            <a:endCxn id="15" idx="2"/>
          </p:cNvCxnSpPr>
          <p:nvPr/>
        </p:nvCxnSpPr>
        <p:spPr>
          <a:xfrm flipV="1">
            <a:off x="6928981" y="5703521"/>
            <a:ext cx="765341" cy="5702"/>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a:stCxn id="10" idx="1"/>
            <a:endCxn id="15" idx="5"/>
          </p:cNvCxnSpPr>
          <p:nvPr/>
        </p:nvCxnSpPr>
        <p:spPr>
          <a:xfrm flipH="1" flipV="1">
            <a:off x="8840036" y="5703521"/>
            <a:ext cx="690183" cy="5700"/>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89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34"/>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37"/>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40"/>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2"/>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43"/>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6"/>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46"/>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1"/>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49"/>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15"/>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much more…</a:t>
            </a:r>
            <a:endParaRPr lang="en-US" dirty="0"/>
          </a:p>
        </p:txBody>
      </p:sp>
      <p:sp>
        <p:nvSpPr>
          <p:cNvPr id="3" name="Content Placeholder 2"/>
          <p:cNvSpPr>
            <a:spLocks noGrp="1"/>
          </p:cNvSpPr>
          <p:nvPr>
            <p:ph idx="1"/>
          </p:nvPr>
        </p:nvSpPr>
        <p:spPr/>
        <p:txBody>
          <a:bodyPr/>
          <a:lstStyle/>
          <a:p>
            <a:r>
              <a:rPr lang="en-US" sz="2400" dirty="0" smtClean="0"/>
              <a:t>New version of PAGES</a:t>
            </a:r>
          </a:p>
          <a:p>
            <a:pPr lvl="1"/>
            <a:r>
              <a:rPr lang="en-US" sz="2000" dirty="0" smtClean="0"/>
              <a:t>GPS, Galileo, GLONASS, </a:t>
            </a:r>
            <a:r>
              <a:rPr lang="en-US" sz="2000" dirty="0" err="1" smtClean="0"/>
              <a:t>Beidou</a:t>
            </a:r>
            <a:r>
              <a:rPr lang="en-US" sz="2000" dirty="0" smtClean="0"/>
              <a:t>, QZSS, etc.</a:t>
            </a:r>
          </a:p>
          <a:p>
            <a:pPr lvl="1"/>
            <a:r>
              <a:rPr lang="en-US" sz="2000" dirty="0" smtClean="0"/>
              <a:t>Target: 15 minute occupations</a:t>
            </a:r>
          </a:p>
          <a:p>
            <a:r>
              <a:rPr lang="en-US" sz="2400" dirty="0" smtClean="0"/>
              <a:t>New version of OPUS</a:t>
            </a:r>
          </a:p>
          <a:p>
            <a:pPr lvl="1"/>
            <a:r>
              <a:rPr lang="en-US" sz="2000" dirty="0" smtClean="0"/>
              <a:t>RTK/RTN:  2019</a:t>
            </a:r>
          </a:p>
          <a:p>
            <a:pPr lvl="1"/>
            <a:r>
              <a:rPr lang="en-US" sz="2000" dirty="0" smtClean="0"/>
              <a:t>Leveling, Classical, Gravity: 2020-2025</a:t>
            </a:r>
          </a:p>
          <a:p>
            <a:pPr lvl="1"/>
            <a:r>
              <a:rPr lang="en-US" sz="2000" dirty="0" smtClean="0"/>
              <a:t>Fully integrated (GPS projects with leveling and gravity?  No problem!)</a:t>
            </a:r>
          </a:p>
          <a:p>
            <a:pPr lvl="1"/>
            <a:r>
              <a:rPr lang="en-US" sz="2000" dirty="0" smtClean="0"/>
              <a:t>Ease of submission to NGS for inclusion in the NSRS</a:t>
            </a:r>
          </a:p>
          <a:p>
            <a:r>
              <a:rPr lang="en-US" sz="2400" dirty="0" smtClean="0"/>
              <a:t>New Mark Recovery Tool</a:t>
            </a:r>
          </a:p>
          <a:p>
            <a:pPr lvl="1"/>
            <a:r>
              <a:rPr lang="en-US" sz="2000" dirty="0" smtClean="0"/>
              <a:t>Smart-phone enabled.  In beta now!  </a:t>
            </a:r>
            <a:r>
              <a:rPr lang="en-US" sz="2000" u="sng" dirty="0" smtClean="0"/>
              <a:t>beta.ngs.noaa.gov/</a:t>
            </a:r>
            <a:r>
              <a:rPr lang="en-US" sz="2000" u="sng" dirty="0" err="1" smtClean="0"/>
              <a:t>cgi</a:t>
            </a:r>
            <a:r>
              <a:rPr lang="en-US" sz="2000" u="sng" dirty="0" smtClean="0"/>
              <a:t>-bin/</a:t>
            </a:r>
            <a:r>
              <a:rPr lang="en-US" sz="2000" u="sng" dirty="0" err="1" smtClean="0"/>
              <a:t>recvy_entry_www.prl</a:t>
            </a:r>
            <a:endParaRPr lang="en-US" sz="2000" u="sng" dirty="0" smtClean="0"/>
          </a:p>
          <a:p>
            <a:r>
              <a:rPr lang="en-US" sz="2400" dirty="0" smtClean="0"/>
              <a:t>Fully integrated toolkit</a:t>
            </a:r>
          </a:p>
          <a:p>
            <a:pPr lvl="1"/>
            <a:r>
              <a:rPr lang="en-US" sz="2000" dirty="0" smtClean="0"/>
              <a:t>NCAT and </a:t>
            </a:r>
            <a:r>
              <a:rPr lang="en-US" sz="2000" dirty="0" err="1" smtClean="0"/>
              <a:t>VDatum</a:t>
            </a:r>
            <a:endParaRPr lang="en-US" sz="2000" dirty="0" smtClean="0"/>
          </a:p>
          <a:p>
            <a:pPr lvl="1"/>
            <a:endParaRPr lang="en-US" dirty="0"/>
          </a:p>
        </p:txBody>
      </p:sp>
      <p:sp>
        <p:nvSpPr>
          <p:cNvPr id="4" name="Date Placeholder 3"/>
          <p:cNvSpPr>
            <a:spLocks noGrp="1"/>
          </p:cNvSpPr>
          <p:nvPr>
            <p:ph type="dt" sz="half" idx="10"/>
          </p:nvPr>
        </p:nvSpPr>
        <p:spPr/>
        <p:txBody>
          <a:bodyPr/>
          <a:lstStyle/>
          <a:p>
            <a:pPr>
              <a:defRPr/>
            </a:pPr>
            <a:r>
              <a:rPr lang="en-US" smtClean="0"/>
              <a:t>June 13, 2019</a:t>
            </a:r>
            <a:endParaRPr lang="en-US"/>
          </a:p>
        </p:txBody>
      </p:sp>
      <p:sp>
        <p:nvSpPr>
          <p:cNvPr id="5" name="Footer Placeholder 4"/>
          <p:cNvSpPr>
            <a:spLocks noGrp="1"/>
          </p:cNvSpPr>
          <p:nvPr>
            <p:ph type="ftr" sz="quarter" idx="11"/>
          </p:nvPr>
        </p:nvSpPr>
        <p:spPr/>
        <p:txBody>
          <a:bodyPr/>
          <a:lstStyle/>
          <a:p>
            <a:pPr>
              <a:defRPr/>
            </a:pPr>
            <a:r>
              <a:rPr lang="en-US" smtClean="0"/>
              <a:t>HxGN LIVE 2019</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35</a:t>
            </a:fld>
            <a:endParaRPr lang="en-US"/>
          </a:p>
        </p:txBody>
      </p:sp>
    </p:spTree>
    <p:extLst>
      <p:ext uri="{BB962C8B-B14F-4D97-AF65-F5344CB8AC3E}">
        <p14:creationId xmlns:p14="http://schemas.microsoft.com/office/powerpoint/2010/main" val="2144547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10DF261-FFC1-AA41-8E39-334AAD62809B}"/>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HxGN LIVE 2019</a:t>
            </a:r>
            <a:endPar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 name="Slide Number Placeholder 3">
            <a:extLst>
              <a:ext uri="{FF2B5EF4-FFF2-40B4-BE49-F238E27FC236}">
                <a16:creationId xmlns:a16="http://schemas.microsoft.com/office/drawing/2014/main" id="{547903D3-1B21-304A-9988-6AC8B7BA40E5}"/>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A8B22-FDF6-2048-9CAC-8C55A3435F10}" type="slidenum">
              <a:rPr kumimoji="0" lang="en-US" sz="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36</a:t>
            </a:fld>
            <a:endPar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10" name="Picture 9">
            <a:extLst>
              <a:ext uri="{FF2B5EF4-FFF2-40B4-BE49-F238E27FC236}">
                <a16:creationId xmlns:a16="http://schemas.microsoft.com/office/drawing/2014/main" id="{AED49A79-6EE4-CD46-A621-89440DAE0DE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2914" r="6473"/>
          <a:stretch/>
        </p:blipFill>
        <p:spPr>
          <a:xfrm rot="10800000">
            <a:off x="-1" y="0"/>
            <a:ext cx="6167120" cy="6858000"/>
          </a:xfrm>
          <a:prstGeom prst="rect">
            <a:avLst/>
          </a:prstGeom>
        </p:spPr>
      </p:pic>
      <p:sp>
        <p:nvSpPr>
          <p:cNvPr id="11" name="TextBox 10">
            <a:extLst>
              <a:ext uri="{FF2B5EF4-FFF2-40B4-BE49-F238E27FC236}">
                <a16:creationId xmlns:a16="http://schemas.microsoft.com/office/drawing/2014/main" id="{1AEF1B5F-8B0D-CA47-8AD7-3764DA47EA52}"/>
              </a:ext>
            </a:extLst>
          </p:cNvPr>
          <p:cNvSpPr txBox="1"/>
          <p:nvPr/>
        </p:nvSpPr>
        <p:spPr>
          <a:xfrm>
            <a:off x="6167119" y="2707364"/>
            <a:ext cx="5186035" cy="1327158"/>
          </a:xfrm>
          <a:prstGeom prst="rect">
            <a:avLst/>
          </a:prstGeom>
          <a:noFill/>
        </p:spPr>
        <p:txBody>
          <a:bodyPr wrap="none" rtlCol="0">
            <a:spAutoFit/>
          </a:bodyPr>
          <a:lstStyle/>
          <a:p>
            <a:pPr marL="0" marR="0" lvl="0" indent="0" algn="l" defTabSz="914400" rtl="0" eaLnBrk="1" fontAlgn="auto" latinLnBrk="0" hangingPunct="1">
              <a:lnSpc>
                <a:spcPts val="478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000000"/>
                </a:solidFill>
                <a:effectLst/>
                <a:uLnTx/>
                <a:uFillTx/>
                <a:latin typeface="Arial"/>
                <a:ea typeface="+mn-ea"/>
                <a:cs typeface="+mn-cs"/>
              </a:rPr>
              <a:t>Take the </a:t>
            </a:r>
          </a:p>
          <a:p>
            <a:pPr marL="0" marR="0" lvl="0" indent="0" algn="l" defTabSz="914400" rtl="0" eaLnBrk="1" fontAlgn="auto" latinLnBrk="0" hangingPunct="1">
              <a:lnSpc>
                <a:spcPts val="478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000000"/>
                </a:solidFill>
                <a:effectLst/>
                <a:uLnTx/>
                <a:uFillTx/>
                <a:latin typeface="Arial"/>
                <a:ea typeface="+mn-ea"/>
                <a:cs typeface="+mn-cs"/>
              </a:rPr>
              <a:t>session survey</a:t>
            </a:r>
          </a:p>
        </p:txBody>
      </p:sp>
      <p:sp>
        <p:nvSpPr>
          <p:cNvPr id="12" name="TextBox 11">
            <a:extLst>
              <a:ext uri="{FF2B5EF4-FFF2-40B4-BE49-F238E27FC236}">
                <a16:creationId xmlns:a16="http://schemas.microsoft.com/office/drawing/2014/main" id="{2346D685-57DE-BA45-86BE-6BB682E0E617}"/>
              </a:ext>
            </a:extLst>
          </p:cNvPr>
          <p:cNvSpPr txBox="1"/>
          <p:nvPr/>
        </p:nvSpPr>
        <p:spPr>
          <a:xfrm>
            <a:off x="6248400" y="3983722"/>
            <a:ext cx="497839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Please complete your session survey on the </a:t>
            </a:r>
            <a:r>
              <a:rPr kumimoji="0" lang="en-US" sz="1800" b="1" i="0" u="none" strike="noStrike" kern="1200" cap="none" spc="0" normalizeH="0" baseline="0" noProof="0" dirty="0">
                <a:ln>
                  <a:noFill/>
                </a:ln>
                <a:solidFill>
                  <a:srgbClr val="000000"/>
                </a:solidFill>
                <a:effectLst/>
                <a:uLnTx/>
                <a:uFillTx/>
                <a:latin typeface="Arial"/>
                <a:ea typeface="+mn-ea"/>
                <a:cs typeface="+mn-cs"/>
              </a:rPr>
              <a:t>HxGN LIVE Mobile App</a:t>
            </a:r>
          </a:p>
        </p:txBody>
      </p:sp>
    </p:spTree>
    <p:extLst>
      <p:ext uri="{BB962C8B-B14F-4D97-AF65-F5344CB8AC3E}">
        <p14:creationId xmlns:p14="http://schemas.microsoft.com/office/powerpoint/2010/main" val="128959273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6DEDC5-50DB-964B-BDF2-1CFB76F375D4}"/>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HxGN LIVE 2019</a:t>
            </a:r>
            <a:endPar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 name="Slide Number Placeholder 2">
            <a:extLst>
              <a:ext uri="{FF2B5EF4-FFF2-40B4-BE49-F238E27FC236}">
                <a16:creationId xmlns:a16="http://schemas.microsoft.com/office/drawing/2014/main" id="{94A19017-8C9E-7C48-8B17-A3FA943F027F}"/>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A8B22-FDF6-2048-9CAC-8C55A3435F10}" type="slidenum">
              <a:rPr kumimoji="0" lang="en-US" sz="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37</a:t>
            </a:fld>
            <a:endPar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5" name="Picture 4">
            <a:extLst>
              <a:ext uri="{FF2B5EF4-FFF2-40B4-BE49-F238E27FC236}">
                <a16:creationId xmlns:a16="http://schemas.microsoft.com/office/drawing/2014/main" id="{E510DB94-DDF5-F84C-8133-7BDD67FB7DE1}"/>
              </a:ext>
            </a:extLst>
          </p:cNvPr>
          <p:cNvPicPr>
            <a:picLocks noChangeAspect="1"/>
          </p:cNvPicPr>
          <p:nvPr/>
        </p:nvPicPr>
        <p:blipFill>
          <a:blip r:embed="rId2"/>
          <a:stretch>
            <a:fillRect/>
          </a:stretch>
        </p:blipFill>
        <p:spPr>
          <a:xfrm rot="10800000">
            <a:off x="0" y="0"/>
            <a:ext cx="12192000" cy="6858000"/>
          </a:xfrm>
          <a:prstGeom prst="rect">
            <a:avLst/>
          </a:prstGeom>
        </p:spPr>
      </p:pic>
      <p:sp>
        <p:nvSpPr>
          <p:cNvPr id="6" name="TextBox 5">
            <a:extLst>
              <a:ext uri="{FF2B5EF4-FFF2-40B4-BE49-F238E27FC236}">
                <a16:creationId xmlns:a16="http://schemas.microsoft.com/office/drawing/2014/main" id="{E7AAF3D1-C88D-624E-9C07-6F1FB8123405}"/>
              </a:ext>
            </a:extLst>
          </p:cNvPr>
          <p:cNvSpPr txBox="1"/>
          <p:nvPr/>
        </p:nvSpPr>
        <p:spPr>
          <a:xfrm>
            <a:off x="7169901" y="2362200"/>
            <a:ext cx="4423006" cy="746679"/>
          </a:xfrm>
          <a:prstGeom prst="rect">
            <a:avLst/>
          </a:prstGeom>
          <a:noFill/>
        </p:spPr>
        <p:txBody>
          <a:bodyPr wrap="none" rtlCol="0">
            <a:spAutoFit/>
          </a:bodyPr>
          <a:lstStyle/>
          <a:p>
            <a:pPr marL="0" marR="0" lvl="0" indent="0" algn="l" defTabSz="914400" rtl="0" eaLnBrk="1" fontAlgn="auto" latinLnBrk="0" hangingPunct="1">
              <a:lnSpc>
                <a:spcPts val="478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FFFFFF"/>
                </a:solidFill>
                <a:effectLst/>
                <a:uLnTx/>
                <a:uFillTx/>
                <a:latin typeface="Arial"/>
                <a:ea typeface="+mn-ea"/>
                <a:cs typeface="+mn-cs"/>
              </a:rPr>
              <a:t>Thank you</a:t>
            </a:r>
          </a:p>
        </p:txBody>
      </p:sp>
      <p:pic>
        <p:nvPicPr>
          <p:cNvPr id="7" name="Picture 6">
            <a:extLst>
              <a:ext uri="{FF2B5EF4-FFF2-40B4-BE49-F238E27FC236}">
                <a16:creationId xmlns:a16="http://schemas.microsoft.com/office/drawing/2014/main" id="{35DEC3F7-FD70-9548-B555-CDA1CAB5C1F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51593" y="6131290"/>
            <a:ext cx="1141314" cy="351868"/>
          </a:xfrm>
          <a:prstGeom prst="rect">
            <a:avLst/>
          </a:prstGeom>
        </p:spPr>
      </p:pic>
    </p:spTree>
    <p:extLst>
      <p:ext uri="{BB962C8B-B14F-4D97-AF65-F5344CB8AC3E}">
        <p14:creationId xmlns:p14="http://schemas.microsoft.com/office/powerpoint/2010/main" val="30279090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6DEDC5-50DB-964B-BDF2-1CFB76F375D4}"/>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HxGN LIVE 2019</a:t>
            </a:r>
            <a:endPar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 name="Slide Number Placeholder 2">
            <a:extLst>
              <a:ext uri="{FF2B5EF4-FFF2-40B4-BE49-F238E27FC236}">
                <a16:creationId xmlns:a16="http://schemas.microsoft.com/office/drawing/2014/main" id="{94A19017-8C9E-7C48-8B17-A3FA943F027F}"/>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A8B22-FDF6-2048-9CAC-8C55A3435F10}" type="slidenum">
              <a:rPr kumimoji="0" lang="en-US" sz="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38</a:t>
            </a:fld>
            <a:endPar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5" name="Picture 4">
            <a:extLst>
              <a:ext uri="{FF2B5EF4-FFF2-40B4-BE49-F238E27FC236}">
                <a16:creationId xmlns:a16="http://schemas.microsoft.com/office/drawing/2014/main" id="{E510DB94-DDF5-F84C-8133-7BDD67FB7DE1}"/>
              </a:ext>
            </a:extLst>
          </p:cNvPr>
          <p:cNvPicPr>
            <a:picLocks noChangeAspect="1"/>
          </p:cNvPicPr>
          <p:nvPr/>
        </p:nvPicPr>
        <p:blipFill>
          <a:blip r:embed="rId2"/>
          <a:stretch>
            <a:fillRect/>
          </a:stretch>
        </p:blipFill>
        <p:spPr>
          <a:xfrm rot="10800000">
            <a:off x="0" y="0"/>
            <a:ext cx="12192000" cy="6858000"/>
          </a:xfrm>
          <a:prstGeom prst="rect">
            <a:avLst/>
          </a:prstGeom>
        </p:spPr>
      </p:pic>
      <p:sp>
        <p:nvSpPr>
          <p:cNvPr id="6" name="TextBox 5">
            <a:extLst>
              <a:ext uri="{FF2B5EF4-FFF2-40B4-BE49-F238E27FC236}">
                <a16:creationId xmlns:a16="http://schemas.microsoft.com/office/drawing/2014/main" id="{E7AAF3D1-C88D-624E-9C07-6F1FB8123405}"/>
              </a:ext>
            </a:extLst>
          </p:cNvPr>
          <p:cNvSpPr txBox="1"/>
          <p:nvPr/>
        </p:nvSpPr>
        <p:spPr>
          <a:xfrm>
            <a:off x="7169901" y="2362200"/>
            <a:ext cx="4846198" cy="746615"/>
          </a:xfrm>
          <a:prstGeom prst="rect">
            <a:avLst/>
          </a:prstGeom>
          <a:noFill/>
        </p:spPr>
        <p:txBody>
          <a:bodyPr wrap="none" rtlCol="0">
            <a:spAutoFit/>
          </a:bodyPr>
          <a:lstStyle/>
          <a:p>
            <a:pPr marL="0" marR="0" lvl="0" indent="0" algn="l" defTabSz="914400" rtl="0" eaLnBrk="1" fontAlgn="auto" latinLnBrk="0" hangingPunct="1">
              <a:lnSpc>
                <a:spcPts val="4780"/>
              </a:lnSpc>
              <a:spcBef>
                <a:spcPts val="0"/>
              </a:spcBef>
              <a:spcAft>
                <a:spcPts val="0"/>
              </a:spcAft>
              <a:buClrTx/>
              <a:buSzTx/>
              <a:buFontTx/>
              <a:buNone/>
              <a:tabLst/>
              <a:defRPr/>
            </a:pPr>
            <a:r>
              <a:rPr kumimoji="0" lang="en-US" sz="6600" b="1" i="0" u="none" strike="noStrike" kern="1200" cap="none" spc="0" normalizeH="0" baseline="0" noProof="0" dirty="0" smtClean="0">
                <a:ln>
                  <a:noFill/>
                </a:ln>
                <a:solidFill>
                  <a:srgbClr val="FFFFFF"/>
                </a:solidFill>
                <a:effectLst/>
                <a:uLnTx/>
                <a:uFillTx/>
                <a:latin typeface="Arial"/>
                <a:ea typeface="+mn-ea"/>
                <a:cs typeface="+mn-cs"/>
              </a:rPr>
              <a:t>Questions?</a:t>
            </a:r>
            <a:endParaRPr kumimoji="0" lang="en-US" sz="6600" b="1" i="0" u="none" strike="noStrike" kern="1200" cap="none" spc="0" normalizeH="0" baseline="0" noProof="0" dirty="0">
              <a:ln>
                <a:noFill/>
              </a:ln>
              <a:solidFill>
                <a:srgbClr val="FFFFFF"/>
              </a:solidFill>
              <a:effectLst/>
              <a:uLnTx/>
              <a:uFillTx/>
              <a:latin typeface="Arial"/>
              <a:ea typeface="+mn-ea"/>
              <a:cs typeface="+mn-cs"/>
            </a:endParaRPr>
          </a:p>
        </p:txBody>
      </p:sp>
      <p:pic>
        <p:nvPicPr>
          <p:cNvPr id="7" name="Picture 6">
            <a:extLst>
              <a:ext uri="{FF2B5EF4-FFF2-40B4-BE49-F238E27FC236}">
                <a16:creationId xmlns:a16="http://schemas.microsoft.com/office/drawing/2014/main" id="{35DEC3F7-FD70-9548-B555-CDA1CAB5C1F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51593" y="6131290"/>
            <a:ext cx="1141314" cy="351868"/>
          </a:xfrm>
          <a:prstGeom prst="rect">
            <a:avLst/>
          </a:prstGeom>
        </p:spPr>
      </p:pic>
    </p:spTree>
    <p:extLst>
      <p:ext uri="{BB962C8B-B14F-4D97-AF65-F5344CB8AC3E}">
        <p14:creationId xmlns:p14="http://schemas.microsoft.com/office/powerpoint/2010/main" val="77633737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584205"/>
            <a:ext cx="8229600" cy="1143000"/>
          </a:xfrm>
        </p:spPr>
        <p:txBody>
          <a:bodyPr/>
          <a:lstStyle/>
          <a:p>
            <a:r>
              <a:rPr lang="en-US" dirty="0" smtClean="0"/>
              <a:t>Extra Slides</a:t>
            </a:r>
            <a:endParaRPr lang="en-US" dirty="0"/>
          </a:p>
        </p:txBody>
      </p:sp>
      <p:sp>
        <p:nvSpPr>
          <p:cNvPr id="4" name="Date Placeholder 3"/>
          <p:cNvSpPr>
            <a:spLocks noGrp="1"/>
          </p:cNvSpPr>
          <p:nvPr>
            <p:ph type="dt" sz="half" idx="10"/>
          </p:nvPr>
        </p:nvSpPr>
        <p:spPr/>
        <p:txBody>
          <a:bodyPr/>
          <a:lstStyle/>
          <a:p>
            <a:pPr>
              <a:defRPr/>
            </a:pPr>
            <a:r>
              <a:rPr lang="en-US" smtClean="0">
                <a:latin typeface="Calibri"/>
              </a:rPr>
              <a:t>June 13, 2019</a:t>
            </a:r>
            <a:endParaRPr lang="en-US">
              <a:latin typeface="Calibri"/>
            </a:endParaRPr>
          </a:p>
        </p:txBody>
      </p:sp>
      <p:sp>
        <p:nvSpPr>
          <p:cNvPr id="5" name="Footer Placeholder 4"/>
          <p:cNvSpPr>
            <a:spLocks noGrp="1"/>
          </p:cNvSpPr>
          <p:nvPr>
            <p:ph type="ftr" sz="quarter" idx="11"/>
          </p:nvPr>
        </p:nvSpPr>
        <p:spPr/>
        <p:txBody>
          <a:bodyPr/>
          <a:lstStyle/>
          <a:p>
            <a:pPr>
              <a:defRPr/>
            </a:pPr>
            <a:r>
              <a:rPr lang="en-US" smtClean="0">
                <a:latin typeface="Calibri"/>
              </a:rPr>
              <a:t>HxGN LIVE 2019</a:t>
            </a:r>
            <a:endParaRPr lang="en-US">
              <a:latin typeface="Calibri"/>
            </a:endParaRPr>
          </a:p>
        </p:txBody>
      </p:sp>
      <p:sp>
        <p:nvSpPr>
          <p:cNvPr id="6" name="Slide Number Placeholder 5"/>
          <p:cNvSpPr>
            <a:spLocks noGrp="1"/>
          </p:cNvSpPr>
          <p:nvPr>
            <p:ph type="sldNum" sz="quarter" idx="12"/>
          </p:nvPr>
        </p:nvSpPr>
        <p:spPr/>
        <p:txBody>
          <a:bodyPr/>
          <a:lstStyle/>
          <a:p>
            <a:pPr>
              <a:defRPr/>
            </a:pPr>
            <a:fld id="{EB6791C4-DF4E-4C17-A41C-B2BEB15390BD}" type="slidenum">
              <a:rPr lang="en-US">
                <a:latin typeface="Calibri"/>
              </a:rPr>
              <a:pPr>
                <a:defRPr/>
              </a:pPr>
              <a:t>39</a:t>
            </a:fld>
            <a:endParaRPr lang="en-US">
              <a:latin typeface="Calibri"/>
            </a:endParaRPr>
          </a:p>
        </p:txBody>
      </p:sp>
    </p:spTree>
    <p:extLst>
      <p:ext uri="{BB962C8B-B14F-4D97-AF65-F5344CB8AC3E}">
        <p14:creationId xmlns:p14="http://schemas.microsoft.com/office/powerpoint/2010/main" val="31342537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54518"/>
            <a:ext cx="8229600" cy="1143000"/>
          </a:xfrm>
        </p:spPr>
        <p:txBody>
          <a:bodyPr/>
          <a:lstStyle/>
          <a:p>
            <a:r>
              <a:rPr lang="en-US" sz="4000" dirty="0"/>
              <a:t>Outline</a:t>
            </a:r>
          </a:p>
        </p:txBody>
      </p:sp>
      <p:sp>
        <p:nvSpPr>
          <p:cNvPr id="3" name="Content Placeholder 2"/>
          <p:cNvSpPr>
            <a:spLocks noGrp="1"/>
          </p:cNvSpPr>
          <p:nvPr>
            <p:ph idx="1"/>
          </p:nvPr>
        </p:nvSpPr>
        <p:spPr>
          <a:xfrm>
            <a:off x="498764" y="1461428"/>
            <a:ext cx="11240654" cy="4525963"/>
          </a:xfrm>
        </p:spPr>
        <p:txBody>
          <a:bodyPr/>
          <a:lstStyle/>
          <a:p>
            <a:r>
              <a:rPr lang="en-US" sz="2400" dirty="0" smtClean="0"/>
              <a:t>BLUF</a:t>
            </a:r>
          </a:p>
          <a:p>
            <a:r>
              <a:rPr lang="en-US" sz="2400" dirty="0" smtClean="0"/>
              <a:t>What I’ll be skipping…</a:t>
            </a:r>
            <a:endParaRPr lang="en-US" sz="2400" dirty="0"/>
          </a:p>
          <a:p>
            <a:r>
              <a:rPr lang="en-US" sz="2400" dirty="0" smtClean="0"/>
              <a:t>Refresher</a:t>
            </a:r>
          </a:p>
          <a:p>
            <a:r>
              <a:rPr lang="en-US" sz="2400" dirty="0" smtClean="0"/>
              <a:t>Shift and Drift</a:t>
            </a:r>
          </a:p>
          <a:p>
            <a:pPr lvl="1"/>
            <a:r>
              <a:rPr lang="en-US" sz="2000" dirty="0"/>
              <a:t>Replace NAD 83</a:t>
            </a:r>
          </a:p>
          <a:p>
            <a:pPr lvl="1"/>
            <a:r>
              <a:rPr lang="en-US" sz="2000" dirty="0"/>
              <a:t>Replace NAVD </a:t>
            </a:r>
            <a:r>
              <a:rPr lang="en-US" sz="2000" dirty="0" smtClean="0"/>
              <a:t>88</a:t>
            </a:r>
          </a:p>
          <a:p>
            <a:r>
              <a:rPr lang="en-US" sz="2400" dirty="0" smtClean="0"/>
              <a:t>EPP2022 and IFVM2022</a:t>
            </a:r>
          </a:p>
          <a:p>
            <a:r>
              <a:rPr lang="en-US" sz="2400" dirty="0"/>
              <a:t>Reference Epoch </a:t>
            </a:r>
            <a:r>
              <a:rPr lang="en-US" sz="2400" dirty="0" smtClean="0"/>
              <a:t>Coordinates from Time-Dependent Coordinates</a:t>
            </a:r>
          </a:p>
          <a:p>
            <a:r>
              <a:rPr lang="en-US" sz="2400" dirty="0" smtClean="0"/>
              <a:t>So much more…</a:t>
            </a:r>
          </a:p>
          <a:p>
            <a:pPr marL="457200" lvl="1" indent="0">
              <a:buNone/>
            </a:pPr>
            <a:endParaRPr lang="en-US" dirty="0" smtClean="0"/>
          </a:p>
        </p:txBody>
      </p:sp>
      <p:sp>
        <p:nvSpPr>
          <p:cNvPr id="4" name="Date Placeholder 3"/>
          <p:cNvSpPr>
            <a:spLocks noGrp="1"/>
          </p:cNvSpPr>
          <p:nvPr>
            <p:ph type="dt" sz="half" idx="10"/>
          </p:nvPr>
        </p:nvSpPr>
        <p:spPr/>
        <p:txBody>
          <a:bodyPr/>
          <a:lstStyle/>
          <a:p>
            <a:pPr>
              <a:defRPr/>
            </a:pPr>
            <a:r>
              <a:rPr lang="en-US" smtClean="0">
                <a:latin typeface="Calibri"/>
              </a:rPr>
              <a:t>June 13, 2019</a:t>
            </a:r>
            <a:endParaRPr lang="en-US">
              <a:latin typeface="Calibri"/>
            </a:endParaRPr>
          </a:p>
        </p:txBody>
      </p:sp>
      <p:sp>
        <p:nvSpPr>
          <p:cNvPr id="5" name="Footer Placeholder 4"/>
          <p:cNvSpPr>
            <a:spLocks noGrp="1"/>
          </p:cNvSpPr>
          <p:nvPr>
            <p:ph type="ftr" sz="quarter" idx="11"/>
          </p:nvPr>
        </p:nvSpPr>
        <p:spPr/>
        <p:txBody>
          <a:bodyPr/>
          <a:lstStyle/>
          <a:p>
            <a:pPr>
              <a:defRPr/>
            </a:pPr>
            <a:r>
              <a:rPr lang="en-US" dirty="0" err="1" smtClean="0">
                <a:latin typeface="Calibri"/>
              </a:rPr>
              <a:t>HxGN</a:t>
            </a:r>
            <a:r>
              <a:rPr lang="en-US" dirty="0" smtClean="0">
                <a:latin typeface="Calibri"/>
              </a:rPr>
              <a:t> LIVE 2019</a:t>
            </a:r>
            <a:endParaRPr lang="en-US" dirty="0">
              <a:latin typeface="Calibri"/>
            </a:endParaRPr>
          </a:p>
        </p:txBody>
      </p:sp>
      <p:sp>
        <p:nvSpPr>
          <p:cNvPr id="6" name="Slide Number Placeholder 5"/>
          <p:cNvSpPr>
            <a:spLocks noGrp="1"/>
          </p:cNvSpPr>
          <p:nvPr>
            <p:ph type="sldNum" sz="quarter" idx="12"/>
          </p:nvPr>
        </p:nvSpPr>
        <p:spPr/>
        <p:txBody>
          <a:bodyPr/>
          <a:lstStyle/>
          <a:p>
            <a:pPr>
              <a:defRPr/>
            </a:pPr>
            <a:fld id="{81083702-E6E1-411B-A9C5-9B25E2FC045E}" type="slidenum">
              <a:rPr lang="en-US">
                <a:latin typeface="Calibri"/>
              </a:rPr>
              <a:pPr>
                <a:defRPr/>
              </a:pPr>
              <a:t>4</a:t>
            </a:fld>
            <a:endParaRPr lang="en-US">
              <a:latin typeface="Calibri"/>
            </a:endParaRPr>
          </a:p>
        </p:txBody>
      </p:sp>
    </p:spTree>
    <p:extLst>
      <p:ext uri="{BB962C8B-B14F-4D97-AF65-F5344CB8AC3E}">
        <p14:creationId xmlns:p14="http://schemas.microsoft.com/office/powerpoint/2010/main" val="171152377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584205"/>
            <a:ext cx="8229600" cy="1143000"/>
          </a:xfrm>
        </p:spPr>
        <p:txBody>
          <a:bodyPr/>
          <a:lstStyle/>
          <a:p>
            <a:r>
              <a:rPr lang="en-US" dirty="0" smtClean="0"/>
              <a:t>The “why”</a:t>
            </a:r>
            <a:endParaRPr lang="en-US" dirty="0"/>
          </a:p>
        </p:txBody>
      </p:sp>
      <p:sp>
        <p:nvSpPr>
          <p:cNvPr id="4" name="Date Placeholder 3"/>
          <p:cNvSpPr>
            <a:spLocks noGrp="1"/>
          </p:cNvSpPr>
          <p:nvPr>
            <p:ph type="dt" sz="half" idx="10"/>
          </p:nvPr>
        </p:nvSpPr>
        <p:spPr/>
        <p:txBody>
          <a:bodyPr/>
          <a:lstStyle/>
          <a:p>
            <a:pPr>
              <a:defRPr/>
            </a:pPr>
            <a:r>
              <a:rPr lang="en-US" smtClean="0">
                <a:latin typeface="Calibri"/>
              </a:rPr>
              <a:t>June 13, 2019</a:t>
            </a:r>
            <a:endParaRPr lang="en-US">
              <a:latin typeface="Calibri"/>
            </a:endParaRPr>
          </a:p>
        </p:txBody>
      </p:sp>
      <p:sp>
        <p:nvSpPr>
          <p:cNvPr id="5" name="Footer Placeholder 4"/>
          <p:cNvSpPr>
            <a:spLocks noGrp="1"/>
          </p:cNvSpPr>
          <p:nvPr>
            <p:ph type="ftr" sz="quarter" idx="11"/>
          </p:nvPr>
        </p:nvSpPr>
        <p:spPr/>
        <p:txBody>
          <a:bodyPr/>
          <a:lstStyle/>
          <a:p>
            <a:pPr>
              <a:defRPr/>
            </a:pPr>
            <a:r>
              <a:rPr lang="en-US" smtClean="0">
                <a:latin typeface="Calibri"/>
              </a:rPr>
              <a:t>HxGN LIVE 2019</a:t>
            </a:r>
            <a:endParaRPr lang="en-US">
              <a:latin typeface="Calibri"/>
            </a:endParaRPr>
          </a:p>
        </p:txBody>
      </p:sp>
      <p:sp>
        <p:nvSpPr>
          <p:cNvPr id="6" name="Slide Number Placeholder 5"/>
          <p:cNvSpPr>
            <a:spLocks noGrp="1"/>
          </p:cNvSpPr>
          <p:nvPr>
            <p:ph type="sldNum" sz="quarter" idx="12"/>
          </p:nvPr>
        </p:nvSpPr>
        <p:spPr/>
        <p:txBody>
          <a:bodyPr/>
          <a:lstStyle/>
          <a:p>
            <a:pPr>
              <a:defRPr/>
            </a:pPr>
            <a:fld id="{EB6791C4-DF4E-4C17-A41C-B2BEB15390BD}" type="slidenum">
              <a:rPr lang="en-US">
                <a:latin typeface="Calibri"/>
              </a:rPr>
              <a:pPr>
                <a:defRPr/>
              </a:pPr>
              <a:t>40</a:t>
            </a:fld>
            <a:endParaRPr lang="en-US">
              <a:latin typeface="Calibri"/>
            </a:endParaRPr>
          </a:p>
        </p:txBody>
      </p:sp>
    </p:spTree>
    <p:extLst>
      <p:ext uri="{BB962C8B-B14F-4D97-AF65-F5344CB8AC3E}">
        <p14:creationId xmlns:p14="http://schemas.microsoft.com/office/powerpoint/2010/main" val="402767652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30"/>
          </p:nvPr>
        </p:nvSpPr>
        <p:spPr/>
        <p:txBody>
          <a:bodyPr/>
          <a:lstStyle/>
          <a:p>
            <a:pPr>
              <a:buClrTx/>
            </a:pPr>
            <a:r>
              <a:rPr lang="en-US" dirty="0">
                <a:solidFill>
                  <a:schemeClr val="tx1"/>
                </a:solidFill>
              </a:rPr>
              <a:t>The current NSRS has issues:</a:t>
            </a:r>
          </a:p>
          <a:p>
            <a:pPr lvl="1"/>
            <a:r>
              <a:rPr lang="en-US" dirty="0"/>
              <a:t>Non-</a:t>
            </a:r>
            <a:r>
              <a:rPr lang="en-US" dirty="0" err="1"/>
              <a:t>geocentricity</a:t>
            </a:r>
            <a:r>
              <a:rPr lang="en-US" dirty="0"/>
              <a:t> of ellipsoid</a:t>
            </a:r>
          </a:p>
          <a:p>
            <a:pPr lvl="1"/>
            <a:r>
              <a:rPr lang="en-US" dirty="0"/>
              <a:t>Outdated geoid as the zero height surface</a:t>
            </a:r>
          </a:p>
          <a:p>
            <a:pPr lvl="1"/>
            <a:r>
              <a:rPr lang="en-US" dirty="0"/>
              <a:t>Does not account for time change</a:t>
            </a:r>
          </a:p>
          <a:p>
            <a:pPr lvl="1"/>
            <a:r>
              <a:rPr lang="en-US" dirty="0"/>
              <a:t>Significant dependence upon passive marks</a:t>
            </a:r>
          </a:p>
          <a:p>
            <a:pPr lvl="1"/>
            <a:endParaRPr lang="en-US" dirty="0"/>
          </a:p>
          <a:p>
            <a:pPr>
              <a:buClrTx/>
            </a:pPr>
            <a:r>
              <a:rPr lang="en-US" dirty="0" smtClean="0">
                <a:solidFill>
                  <a:schemeClr val="tx1"/>
                </a:solidFill>
              </a:rPr>
              <a:t>More details available in Appendix A of the proceedings of the 2010 Geospatial Summit:</a:t>
            </a:r>
          </a:p>
          <a:p>
            <a:pPr lvl="1"/>
            <a:r>
              <a:rPr lang="en-US" dirty="0" smtClean="0"/>
              <a:t>https://www.ngs.noaa.gov/library/pdfs/SP_NOS_NGS_10.pdf</a:t>
            </a:r>
          </a:p>
          <a:p>
            <a:pPr lvl="1"/>
            <a:endParaRPr lang="en-US" dirty="0"/>
          </a:p>
        </p:txBody>
      </p:sp>
      <p:sp>
        <p:nvSpPr>
          <p:cNvPr id="3" name="Title 2"/>
          <p:cNvSpPr>
            <a:spLocks noGrp="1"/>
          </p:cNvSpPr>
          <p:nvPr>
            <p:ph type="title"/>
          </p:nvPr>
        </p:nvSpPr>
        <p:spPr/>
        <p:txBody>
          <a:bodyPr/>
          <a:lstStyle/>
          <a:p>
            <a:r>
              <a:rPr lang="en-US" dirty="0"/>
              <a:t>Drivers of change</a:t>
            </a:r>
          </a:p>
        </p:txBody>
      </p:sp>
      <p:sp>
        <p:nvSpPr>
          <p:cNvPr id="4" name="Right Brace 3"/>
          <p:cNvSpPr/>
          <p:nvPr/>
        </p:nvSpPr>
        <p:spPr>
          <a:xfrm>
            <a:off x="6779098" y="2290617"/>
            <a:ext cx="778212" cy="716633"/>
          </a:xfrm>
          <a:prstGeom prst="rightBrace">
            <a:avLst/>
          </a:prstGeom>
          <a:ln w="381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 name="TextBox 4"/>
          <p:cNvSpPr txBox="1"/>
          <p:nvPr/>
        </p:nvSpPr>
        <p:spPr>
          <a:xfrm>
            <a:off x="7640082" y="2415120"/>
            <a:ext cx="3444213" cy="367665"/>
          </a:xfrm>
          <a:prstGeom prst="rect">
            <a:avLst/>
          </a:prstGeom>
          <a:noFill/>
        </p:spPr>
        <p:txBody>
          <a:bodyPr wrap="none" lIns="0" tIns="0" rIns="0" bIns="0" rtlCol="0">
            <a:spAutoFit/>
          </a:bodyPr>
          <a:lstStyle/>
          <a:p>
            <a:pPr>
              <a:lnSpc>
                <a:spcPct val="120000"/>
              </a:lnSpc>
              <a:spcAft>
                <a:spcPts val="2400"/>
              </a:spcAft>
            </a:pPr>
            <a:r>
              <a:rPr lang="en-US" sz="2133" dirty="0"/>
              <a:t>Fixing these will cause a </a:t>
            </a:r>
            <a:r>
              <a:rPr lang="en-US" sz="2133" dirty="0" smtClean="0"/>
              <a:t>“</a:t>
            </a:r>
            <a:r>
              <a:rPr lang="en-US" sz="2133" b="1" i="1" u="sng" dirty="0" smtClean="0"/>
              <a:t>shift</a:t>
            </a:r>
            <a:r>
              <a:rPr lang="en-US" sz="2133" dirty="0" smtClean="0"/>
              <a:t>”</a:t>
            </a:r>
            <a:endParaRPr lang="en-US" sz="2133" dirty="0"/>
          </a:p>
        </p:txBody>
      </p:sp>
      <p:sp>
        <p:nvSpPr>
          <p:cNvPr id="6" name="Right Brace 5"/>
          <p:cNvSpPr/>
          <p:nvPr/>
        </p:nvSpPr>
        <p:spPr>
          <a:xfrm>
            <a:off x="5317788" y="3141220"/>
            <a:ext cx="778212" cy="194264"/>
          </a:xfrm>
          <a:prstGeom prst="rightBrace">
            <a:avLst/>
          </a:prstGeom>
          <a:ln w="381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7" name="TextBox 6"/>
          <p:cNvSpPr txBox="1"/>
          <p:nvPr/>
        </p:nvSpPr>
        <p:spPr>
          <a:xfrm>
            <a:off x="6268499" y="3007251"/>
            <a:ext cx="3222998" cy="367665"/>
          </a:xfrm>
          <a:prstGeom prst="rect">
            <a:avLst/>
          </a:prstGeom>
          <a:noFill/>
        </p:spPr>
        <p:txBody>
          <a:bodyPr wrap="none" lIns="0" tIns="0" rIns="0" bIns="0" rtlCol="0">
            <a:spAutoFit/>
          </a:bodyPr>
          <a:lstStyle/>
          <a:p>
            <a:pPr>
              <a:lnSpc>
                <a:spcPct val="120000"/>
              </a:lnSpc>
              <a:spcAft>
                <a:spcPts val="2400"/>
              </a:spcAft>
            </a:pPr>
            <a:r>
              <a:rPr lang="en-US" sz="2133" dirty="0"/>
              <a:t>Fixing this will cause a “</a:t>
            </a:r>
            <a:r>
              <a:rPr lang="en-US" sz="2133" b="1" i="1" u="sng" dirty="0"/>
              <a:t>drift</a:t>
            </a:r>
            <a:r>
              <a:rPr lang="en-US" sz="2133" dirty="0"/>
              <a:t>”</a:t>
            </a:r>
          </a:p>
        </p:txBody>
      </p:sp>
    </p:spTree>
    <p:extLst>
      <p:ext uri="{BB962C8B-B14F-4D97-AF65-F5344CB8AC3E}">
        <p14:creationId xmlns:p14="http://schemas.microsoft.com/office/powerpoint/2010/main" val="18985724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altLang="en-US" smtClean="0"/>
              <a:t>June 13, 2019</a:t>
            </a:r>
            <a:endParaRPr lang="en-US" altLang="en-US"/>
          </a:p>
        </p:txBody>
      </p:sp>
      <p:sp>
        <p:nvSpPr>
          <p:cNvPr id="5" name="Footer Placeholder 4"/>
          <p:cNvSpPr>
            <a:spLocks noGrp="1"/>
          </p:cNvSpPr>
          <p:nvPr>
            <p:ph type="ftr" sz="quarter" idx="11"/>
          </p:nvPr>
        </p:nvSpPr>
        <p:spPr/>
        <p:txBody>
          <a:bodyPr/>
          <a:lstStyle/>
          <a:p>
            <a:pPr>
              <a:defRPr/>
            </a:pPr>
            <a:r>
              <a:rPr lang="en-US" smtClean="0"/>
              <a:t>HxGN LIVE 2019</a:t>
            </a:r>
            <a:endParaRPr lang="en-US"/>
          </a:p>
        </p:txBody>
      </p:sp>
      <p:grpSp>
        <p:nvGrpSpPr>
          <p:cNvPr id="7" name="Group 19"/>
          <p:cNvGrpSpPr>
            <a:grpSpLocks/>
          </p:cNvGrpSpPr>
          <p:nvPr/>
        </p:nvGrpSpPr>
        <p:grpSpPr bwMode="auto">
          <a:xfrm>
            <a:off x="1676400" y="1998663"/>
            <a:ext cx="7467600" cy="4038600"/>
            <a:chOff x="528" y="864"/>
            <a:chExt cx="4704" cy="2544"/>
          </a:xfrm>
        </p:grpSpPr>
        <p:sp>
          <p:nvSpPr>
            <p:cNvPr id="8" name="Arc 13"/>
            <p:cNvSpPr>
              <a:spLocks/>
            </p:cNvSpPr>
            <p:nvPr/>
          </p:nvSpPr>
          <p:spPr bwMode="auto">
            <a:xfrm>
              <a:off x="672" y="1056"/>
              <a:ext cx="4272" cy="220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FF0000"/>
              </a:solidFill>
              <a:round/>
              <a:headEnd/>
              <a:tailEnd/>
            </a:ln>
            <a:effectLst/>
          </p:spPr>
          <p:txBody>
            <a:bodyPr wrap="none" anchor="ctr"/>
            <a:lstStyle/>
            <a:p>
              <a:endParaRPr lang="en-US"/>
            </a:p>
          </p:txBody>
        </p:sp>
        <p:sp>
          <p:nvSpPr>
            <p:cNvPr id="9" name="Line 14"/>
            <p:cNvSpPr>
              <a:spLocks noChangeShapeType="1"/>
            </p:cNvSpPr>
            <p:nvPr/>
          </p:nvSpPr>
          <p:spPr bwMode="auto">
            <a:xfrm>
              <a:off x="672" y="864"/>
              <a:ext cx="0" cy="2544"/>
            </a:xfrm>
            <a:prstGeom prst="line">
              <a:avLst/>
            </a:prstGeom>
            <a:noFill/>
            <a:ln w="25400">
              <a:solidFill>
                <a:srgbClr val="FF0000"/>
              </a:solidFill>
              <a:round/>
              <a:headEnd type="triangle" w="med" len="med"/>
              <a:tailEnd/>
            </a:ln>
            <a:effectLst/>
          </p:spPr>
          <p:txBody>
            <a:bodyPr wrap="none" anchor="ctr"/>
            <a:lstStyle/>
            <a:p>
              <a:endParaRPr lang="en-US"/>
            </a:p>
          </p:txBody>
        </p:sp>
        <p:sp>
          <p:nvSpPr>
            <p:cNvPr id="10" name="Line 15"/>
            <p:cNvSpPr>
              <a:spLocks noChangeShapeType="1"/>
            </p:cNvSpPr>
            <p:nvPr/>
          </p:nvSpPr>
          <p:spPr bwMode="auto">
            <a:xfrm flipH="1">
              <a:off x="528" y="3264"/>
              <a:ext cx="4704" cy="0"/>
            </a:xfrm>
            <a:prstGeom prst="line">
              <a:avLst/>
            </a:prstGeom>
            <a:noFill/>
            <a:ln w="25400">
              <a:solidFill>
                <a:srgbClr val="FF0000"/>
              </a:solidFill>
              <a:round/>
              <a:headEnd type="triangle" w="med" len="med"/>
              <a:tailEnd/>
            </a:ln>
            <a:effectLst/>
          </p:spPr>
          <p:txBody>
            <a:bodyPr wrap="none" anchor="ctr"/>
            <a:lstStyle/>
            <a:p>
              <a:endParaRPr lang="en-US"/>
            </a:p>
          </p:txBody>
        </p:sp>
      </p:grpSp>
      <p:grpSp>
        <p:nvGrpSpPr>
          <p:cNvPr id="11" name="Group 20"/>
          <p:cNvGrpSpPr>
            <a:grpSpLocks/>
          </p:cNvGrpSpPr>
          <p:nvPr/>
        </p:nvGrpSpPr>
        <p:grpSpPr bwMode="auto">
          <a:xfrm>
            <a:off x="3048000" y="1571625"/>
            <a:ext cx="7467600" cy="4038600"/>
            <a:chOff x="960" y="672"/>
            <a:chExt cx="4704" cy="2544"/>
          </a:xfrm>
        </p:grpSpPr>
        <p:sp>
          <p:nvSpPr>
            <p:cNvPr id="12" name="Arc 16"/>
            <p:cNvSpPr>
              <a:spLocks/>
            </p:cNvSpPr>
            <p:nvPr/>
          </p:nvSpPr>
          <p:spPr bwMode="auto">
            <a:xfrm>
              <a:off x="1104" y="864"/>
              <a:ext cx="4272" cy="220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a:effectLst/>
          </p:spPr>
          <p:txBody>
            <a:bodyPr wrap="none" anchor="ctr"/>
            <a:lstStyle/>
            <a:p>
              <a:endParaRPr lang="en-US"/>
            </a:p>
          </p:txBody>
        </p:sp>
        <p:sp>
          <p:nvSpPr>
            <p:cNvPr id="13" name="Line 17"/>
            <p:cNvSpPr>
              <a:spLocks noChangeShapeType="1"/>
            </p:cNvSpPr>
            <p:nvPr/>
          </p:nvSpPr>
          <p:spPr bwMode="auto">
            <a:xfrm>
              <a:off x="1104" y="672"/>
              <a:ext cx="0" cy="2544"/>
            </a:xfrm>
            <a:prstGeom prst="line">
              <a:avLst/>
            </a:prstGeom>
            <a:noFill/>
            <a:ln w="25400">
              <a:solidFill>
                <a:schemeClr val="tx1"/>
              </a:solidFill>
              <a:round/>
              <a:headEnd type="triangle" w="med" len="med"/>
              <a:tailEnd/>
            </a:ln>
            <a:effectLst/>
          </p:spPr>
          <p:txBody>
            <a:bodyPr wrap="none" anchor="ctr"/>
            <a:lstStyle/>
            <a:p>
              <a:endParaRPr lang="en-US"/>
            </a:p>
          </p:txBody>
        </p:sp>
        <p:sp>
          <p:nvSpPr>
            <p:cNvPr id="14" name="Line 18"/>
            <p:cNvSpPr>
              <a:spLocks noChangeShapeType="1"/>
            </p:cNvSpPr>
            <p:nvPr/>
          </p:nvSpPr>
          <p:spPr bwMode="auto">
            <a:xfrm flipH="1">
              <a:off x="960" y="3072"/>
              <a:ext cx="4704" cy="0"/>
            </a:xfrm>
            <a:prstGeom prst="line">
              <a:avLst/>
            </a:prstGeom>
            <a:noFill/>
            <a:ln w="25400">
              <a:solidFill>
                <a:schemeClr val="tx1"/>
              </a:solidFill>
              <a:round/>
              <a:headEnd type="triangle" w="med" len="med"/>
              <a:tailEnd/>
            </a:ln>
            <a:effectLst/>
          </p:spPr>
          <p:txBody>
            <a:bodyPr wrap="none" anchor="ctr"/>
            <a:lstStyle/>
            <a:p>
              <a:endParaRPr lang="en-US"/>
            </a:p>
          </p:txBody>
        </p:sp>
      </p:grpSp>
      <p:sp>
        <p:nvSpPr>
          <p:cNvPr id="15" name="Line 21"/>
          <p:cNvSpPr>
            <a:spLocks noChangeShapeType="1"/>
          </p:cNvSpPr>
          <p:nvPr/>
        </p:nvSpPr>
        <p:spPr bwMode="auto">
          <a:xfrm flipV="1">
            <a:off x="1914528" y="5381628"/>
            <a:ext cx="1362075" cy="409575"/>
          </a:xfrm>
          <a:prstGeom prst="line">
            <a:avLst/>
          </a:prstGeom>
          <a:noFill/>
          <a:ln w="9525">
            <a:solidFill>
              <a:schemeClr val="tx1"/>
            </a:solidFill>
            <a:prstDash val="dash"/>
            <a:round/>
            <a:headEnd type="triangle" w="med" len="med"/>
            <a:tailEnd type="triangle" w="med" len="med"/>
          </a:ln>
          <a:effectLst/>
        </p:spPr>
        <p:txBody>
          <a:bodyPr wrap="none" anchor="ctr"/>
          <a:lstStyle/>
          <a:p>
            <a:endParaRPr lang="en-US"/>
          </a:p>
        </p:txBody>
      </p:sp>
      <p:sp>
        <p:nvSpPr>
          <p:cNvPr id="16" name="Freeform 22"/>
          <p:cNvSpPr>
            <a:spLocks/>
          </p:cNvSpPr>
          <p:nvPr/>
        </p:nvSpPr>
        <p:spPr bwMode="auto">
          <a:xfrm rot="21195126">
            <a:off x="6015038" y="993778"/>
            <a:ext cx="2406650" cy="835025"/>
          </a:xfrm>
          <a:custGeom>
            <a:avLst/>
            <a:gdLst/>
            <a:ahLst/>
            <a:cxnLst>
              <a:cxn ang="0">
                <a:pos x="0" y="0"/>
              </a:cxn>
              <a:cxn ang="0">
                <a:pos x="91" y="36"/>
              </a:cxn>
              <a:cxn ang="0">
                <a:pos x="203" y="51"/>
              </a:cxn>
              <a:cxn ang="0">
                <a:pos x="602" y="86"/>
              </a:cxn>
              <a:cxn ang="0">
                <a:pos x="657" y="101"/>
              </a:cxn>
              <a:cxn ang="0">
                <a:pos x="814" y="192"/>
              </a:cxn>
              <a:cxn ang="0">
                <a:pos x="971" y="207"/>
              </a:cxn>
              <a:cxn ang="0">
                <a:pos x="1092" y="238"/>
              </a:cxn>
              <a:cxn ang="0">
                <a:pos x="1158" y="258"/>
              </a:cxn>
              <a:cxn ang="0">
                <a:pos x="1238" y="303"/>
              </a:cxn>
              <a:cxn ang="0">
                <a:pos x="1274" y="349"/>
              </a:cxn>
              <a:cxn ang="0">
                <a:pos x="1471" y="500"/>
              </a:cxn>
              <a:cxn ang="0">
                <a:pos x="1516" y="526"/>
              </a:cxn>
            </a:cxnLst>
            <a:rect l="0" t="0" r="r" b="b"/>
            <a:pathLst>
              <a:path w="1516" h="526">
                <a:moveTo>
                  <a:pt x="0" y="0"/>
                </a:moveTo>
                <a:cubicBezTo>
                  <a:pt x="31" y="10"/>
                  <a:pt x="59" y="28"/>
                  <a:pt x="91" y="36"/>
                </a:cubicBezTo>
                <a:cubicBezTo>
                  <a:pt x="147" y="51"/>
                  <a:pt x="131" y="46"/>
                  <a:pt x="203" y="51"/>
                </a:cubicBezTo>
                <a:cubicBezTo>
                  <a:pt x="338" y="28"/>
                  <a:pt x="470" y="70"/>
                  <a:pt x="602" y="86"/>
                </a:cubicBezTo>
                <a:cubicBezTo>
                  <a:pt x="621" y="91"/>
                  <a:pt x="638" y="96"/>
                  <a:pt x="657" y="101"/>
                </a:cubicBezTo>
                <a:cubicBezTo>
                  <a:pt x="704" y="135"/>
                  <a:pt x="758" y="178"/>
                  <a:pt x="814" y="192"/>
                </a:cubicBezTo>
                <a:cubicBezTo>
                  <a:pt x="863" y="204"/>
                  <a:pt x="921" y="203"/>
                  <a:pt x="971" y="207"/>
                </a:cubicBezTo>
                <a:cubicBezTo>
                  <a:pt x="1014" y="214"/>
                  <a:pt x="1050" y="232"/>
                  <a:pt x="1092" y="238"/>
                </a:cubicBezTo>
                <a:cubicBezTo>
                  <a:pt x="1114" y="247"/>
                  <a:pt x="1136" y="251"/>
                  <a:pt x="1158" y="258"/>
                </a:cubicBezTo>
                <a:cubicBezTo>
                  <a:pt x="1184" y="275"/>
                  <a:pt x="1212" y="286"/>
                  <a:pt x="1238" y="303"/>
                </a:cubicBezTo>
                <a:cubicBezTo>
                  <a:pt x="1261" y="318"/>
                  <a:pt x="1253" y="328"/>
                  <a:pt x="1274" y="349"/>
                </a:cubicBezTo>
                <a:cubicBezTo>
                  <a:pt x="1331" y="406"/>
                  <a:pt x="1393" y="474"/>
                  <a:pt x="1471" y="500"/>
                </a:cubicBezTo>
                <a:cubicBezTo>
                  <a:pt x="1480" y="510"/>
                  <a:pt x="1502" y="526"/>
                  <a:pt x="1516" y="526"/>
                </a:cubicBezTo>
              </a:path>
            </a:pathLst>
          </a:custGeom>
          <a:noFill/>
          <a:ln w="50800" cap="flat" cmpd="sng">
            <a:solidFill>
              <a:srgbClr val="339966"/>
            </a:solidFill>
            <a:prstDash val="solid"/>
            <a:round/>
            <a:headEnd/>
            <a:tailEnd/>
          </a:ln>
          <a:effectLst/>
        </p:spPr>
        <p:txBody>
          <a:bodyPr wrap="none" anchor="ctr"/>
          <a:lstStyle/>
          <a:p>
            <a:endParaRPr lang="en-US"/>
          </a:p>
        </p:txBody>
      </p:sp>
      <p:sp>
        <p:nvSpPr>
          <p:cNvPr id="17" name="Oval 23"/>
          <p:cNvSpPr>
            <a:spLocks noChangeArrowheads="1"/>
          </p:cNvSpPr>
          <p:nvPr/>
        </p:nvSpPr>
        <p:spPr bwMode="auto">
          <a:xfrm>
            <a:off x="7315200" y="1266825"/>
            <a:ext cx="76200" cy="76200"/>
          </a:xfrm>
          <a:prstGeom prst="ellipse">
            <a:avLst/>
          </a:prstGeom>
          <a:solidFill>
            <a:schemeClr val="accent1"/>
          </a:solidFill>
          <a:ln w="9525" algn="ctr">
            <a:solidFill>
              <a:schemeClr val="tx1"/>
            </a:solidFill>
            <a:round/>
            <a:headEnd/>
            <a:tailEnd/>
          </a:ln>
          <a:effectLst/>
        </p:spPr>
        <p:txBody>
          <a:bodyPr wrap="none" anchor="ctr"/>
          <a:lstStyle/>
          <a:p>
            <a:endParaRPr lang="en-US"/>
          </a:p>
        </p:txBody>
      </p:sp>
      <p:sp>
        <p:nvSpPr>
          <p:cNvPr id="18" name="Line 25"/>
          <p:cNvSpPr>
            <a:spLocks noChangeShapeType="1"/>
          </p:cNvSpPr>
          <p:nvPr/>
        </p:nvSpPr>
        <p:spPr bwMode="auto">
          <a:xfrm flipH="1">
            <a:off x="6364291" y="1301750"/>
            <a:ext cx="981075" cy="1881188"/>
          </a:xfrm>
          <a:prstGeom prst="line">
            <a:avLst/>
          </a:prstGeom>
          <a:noFill/>
          <a:ln w="25400" cap="rnd">
            <a:solidFill>
              <a:srgbClr val="FF0000"/>
            </a:solidFill>
            <a:prstDash val="sysDot"/>
            <a:round/>
            <a:headEnd type="stealth" w="med" len="med"/>
            <a:tailEnd/>
          </a:ln>
          <a:effectLst/>
        </p:spPr>
        <p:txBody>
          <a:bodyPr wrap="none" anchor="ctr"/>
          <a:lstStyle/>
          <a:p>
            <a:endParaRPr lang="en-US"/>
          </a:p>
        </p:txBody>
      </p:sp>
      <p:sp>
        <p:nvSpPr>
          <p:cNvPr id="19" name="Text Box 26"/>
          <p:cNvSpPr txBox="1">
            <a:spLocks noChangeArrowheads="1"/>
          </p:cNvSpPr>
          <p:nvPr/>
        </p:nvSpPr>
        <p:spPr bwMode="auto">
          <a:xfrm rot="20455494">
            <a:off x="2004816" y="5278716"/>
            <a:ext cx="829073" cy="369332"/>
          </a:xfrm>
          <a:prstGeom prst="rect">
            <a:avLst/>
          </a:prstGeom>
          <a:noFill/>
          <a:ln w="9525" algn="ctr">
            <a:noFill/>
            <a:miter lim="800000"/>
            <a:headEnd/>
            <a:tailEnd/>
          </a:ln>
          <a:effectLst/>
        </p:spPr>
        <p:txBody>
          <a:bodyPr wrap="none">
            <a:spAutoFit/>
          </a:bodyPr>
          <a:lstStyle/>
          <a:p>
            <a:r>
              <a:rPr lang="en-US" dirty="0"/>
              <a:t>~2.2 m</a:t>
            </a:r>
          </a:p>
        </p:txBody>
      </p:sp>
      <p:sp>
        <p:nvSpPr>
          <p:cNvPr id="20" name="Text Box 27"/>
          <p:cNvSpPr txBox="1">
            <a:spLocks noChangeArrowheads="1"/>
          </p:cNvSpPr>
          <p:nvPr/>
        </p:nvSpPr>
        <p:spPr bwMode="auto">
          <a:xfrm>
            <a:off x="2541588" y="5942571"/>
            <a:ext cx="1487908" cy="369332"/>
          </a:xfrm>
          <a:prstGeom prst="rect">
            <a:avLst/>
          </a:prstGeom>
          <a:noFill/>
          <a:ln w="9525" algn="ctr">
            <a:noFill/>
            <a:miter lim="800000"/>
            <a:headEnd/>
            <a:tailEnd/>
          </a:ln>
          <a:effectLst/>
        </p:spPr>
        <p:txBody>
          <a:bodyPr wrap="none">
            <a:spAutoFit/>
          </a:bodyPr>
          <a:lstStyle/>
          <a:p>
            <a:r>
              <a:rPr lang="en-US" dirty="0"/>
              <a:t>NAD 83 origin</a:t>
            </a:r>
          </a:p>
        </p:txBody>
      </p:sp>
      <p:sp>
        <p:nvSpPr>
          <p:cNvPr id="21" name="Line 28"/>
          <p:cNvSpPr>
            <a:spLocks noChangeShapeType="1"/>
          </p:cNvSpPr>
          <p:nvPr/>
        </p:nvSpPr>
        <p:spPr bwMode="auto">
          <a:xfrm flipH="1" flipV="1">
            <a:off x="1990727" y="5895974"/>
            <a:ext cx="550863" cy="151934"/>
          </a:xfrm>
          <a:prstGeom prst="line">
            <a:avLst/>
          </a:prstGeom>
          <a:noFill/>
          <a:ln w="9525">
            <a:solidFill>
              <a:schemeClr val="tx1"/>
            </a:solidFill>
            <a:round/>
            <a:headEnd/>
            <a:tailEnd type="triangle" w="med" len="med"/>
          </a:ln>
          <a:effectLst/>
        </p:spPr>
        <p:txBody>
          <a:bodyPr wrap="none" anchor="ctr"/>
          <a:lstStyle/>
          <a:p>
            <a:endParaRPr lang="en-US"/>
          </a:p>
        </p:txBody>
      </p:sp>
      <p:sp>
        <p:nvSpPr>
          <p:cNvPr id="22" name="Text Box 29"/>
          <p:cNvSpPr txBox="1">
            <a:spLocks noChangeArrowheads="1"/>
          </p:cNvSpPr>
          <p:nvPr/>
        </p:nvSpPr>
        <p:spPr bwMode="auto">
          <a:xfrm>
            <a:off x="3432175" y="4278313"/>
            <a:ext cx="1645002" cy="369332"/>
          </a:xfrm>
          <a:prstGeom prst="rect">
            <a:avLst/>
          </a:prstGeom>
          <a:noFill/>
          <a:ln w="9525" algn="ctr">
            <a:noFill/>
            <a:miter lim="800000"/>
            <a:headEnd/>
            <a:tailEnd/>
          </a:ln>
          <a:effectLst/>
        </p:spPr>
        <p:txBody>
          <a:bodyPr wrap="none">
            <a:spAutoFit/>
          </a:bodyPr>
          <a:lstStyle/>
          <a:p>
            <a:r>
              <a:rPr lang="en-US" dirty="0"/>
              <a:t>ITRF2014 origin</a:t>
            </a:r>
          </a:p>
        </p:txBody>
      </p:sp>
      <p:sp>
        <p:nvSpPr>
          <p:cNvPr id="23" name="Line 30"/>
          <p:cNvSpPr>
            <a:spLocks noChangeShapeType="1"/>
          </p:cNvSpPr>
          <p:nvPr/>
        </p:nvSpPr>
        <p:spPr bwMode="auto">
          <a:xfrm flipH="1">
            <a:off x="3344863" y="4616453"/>
            <a:ext cx="311150" cy="708025"/>
          </a:xfrm>
          <a:prstGeom prst="line">
            <a:avLst/>
          </a:prstGeom>
          <a:noFill/>
          <a:ln w="9525">
            <a:solidFill>
              <a:schemeClr val="tx1"/>
            </a:solidFill>
            <a:round/>
            <a:headEnd/>
            <a:tailEnd type="triangle" w="med" len="med"/>
          </a:ln>
          <a:effectLst/>
        </p:spPr>
        <p:txBody>
          <a:bodyPr wrap="none" anchor="ctr"/>
          <a:lstStyle/>
          <a:p>
            <a:endParaRPr lang="en-US"/>
          </a:p>
        </p:txBody>
      </p:sp>
      <p:sp>
        <p:nvSpPr>
          <p:cNvPr id="24" name="Line 31"/>
          <p:cNvSpPr>
            <a:spLocks noChangeShapeType="1"/>
          </p:cNvSpPr>
          <p:nvPr/>
        </p:nvSpPr>
        <p:spPr bwMode="auto">
          <a:xfrm>
            <a:off x="6461128" y="2997200"/>
            <a:ext cx="168275" cy="90488"/>
          </a:xfrm>
          <a:prstGeom prst="line">
            <a:avLst/>
          </a:prstGeom>
          <a:noFill/>
          <a:ln w="9525">
            <a:solidFill>
              <a:schemeClr val="tx1"/>
            </a:solidFill>
            <a:round/>
            <a:headEnd/>
            <a:tailEnd/>
          </a:ln>
          <a:effectLst/>
        </p:spPr>
        <p:txBody>
          <a:bodyPr wrap="none" anchor="ctr"/>
          <a:lstStyle/>
          <a:p>
            <a:endParaRPr lang="en-US"/>
          </a:p>
        </p:txBody>
      </p:sp>
      <p:sp>
        <p:nvSpPr>
          <p:cNvPr id="25" name="Line 32"/>
          <p:cNvSpPr>
            <a:spLocks noChangeShapeType="1"/>
          </p:cNvSpPr>
          <p:nvPr/>
        </p:nvSpPr>
        <p:spPr bwMode="auto">
          <a:xfrm flipV="1">
            <a:off x="6553203" y="3087688"/>
            <a:ext cx="80963" cy="157162"/>
          </a:xfrm>
          <a:prstGeom prst="line">
            <a:avLst/>
          </a:prstGeom>
          <a:noFill/>
          <a:ln w="9525">
            <a:solidFill>
              <a:schemeClr val="tx1"/>
            </a:solidFill>
            <a:round/>
            <a:headEnd/>
            <a:tailEnd/>
          </a:ln>
          <a:effectLst/>
        </p:spPr>
        <p:txBody>
          <a:bodyPr wrap="none" anchor="ctr"/>
          <a:lstStyle/>
          <a:p>
            <a:endParaRPr lang="en-US"/>
          </a:p>
        </p:txBody>
      </p:sp>
      <p:sp>
        <p:nvSpPr>
          <p:cNvPr id="26" name="Line 33"/>
          <p:cNvSpPr>
            <a:spLocks noChangeShapeType="1"/>
          </p:cNvSpPr>
          <p:nvPr/>
        </p:nvSpPr>
        <p:spPr bwMode="auto">
          <a:xfrm>
            <a:off x="7008813" y="2281241"/>
            <a:ext cx="195262" cy="60325"/>
          </a:xfrm>
          <a:prstGeom prst="line">
            <a:avLst/>
          </a:prstGeom>
          <a:noFill/>
          <a:ln w="9525">
            <a:solidFill>
              <a:schemeClr val="tx1"/>
            </a:solidFill>
            <a:round/>
            <a:headEnd/>
            <a:tailEnd/>
          </a:ln>
          <a:effectLst/>
        </p:spPr>
        <p:txBody>
          <a:bodyPr wrap="none" anchor="ctr"/>
          <a:lstStyle/>
          <a:p>
            <a:endParaRPr lang="en-US"/>
          </a:p>
        </p:txBody>
      </p:sp>
      <p:sp>
        <p:nvSpPr>
          <p:cNvPr id="27" name="Line 34"/>
          <p:cNvSpPr>
            <a:spLocks noChangeShapeType="1"/>
          </p:cNvSpPr>
          <p:nvPr/>
        </p:nvSpPr>
        <p:spPr bwMode="auto">
          <a:xfrm flipV="1">
            <a:off x="7158038" y="2341563"/>
            <a:ext cx="50800" cy="157162"/>
          </a:xfrm>
          <a:prstGeom prst="line">
            <a:avLst/>
          </a:prstGeom>
          <a:noFill/>
          <a:ln w="9525">
            <a:solidFill>
              <a:schemeClr val="tx1"/>
            </a:solidFill>
            <a:round/>
            <a:headEnd/>
            <a:tailEnd/>
          </a:ln>
          <a:effectLst/>
        </p:spPr>
        <p:txBody>
          <a:bodyPr wrap="none" anchor="ctr"/>
          <a:lstStyle/>
          <a:p>
            <a:endParaRPr lang="en-US"/>
          </a:p>
        </p:txBody>
      </p:sp>
      <p:sp>
        <p:nvSpPr>
          <p:cNvPr id="28" name="Line 24"/>
          <p:cNvSpPr>
            <a:spLocks noChangeShapeType="1"/>
          </p:cNvSpPr>
          <p:nvPr/>
        </p:nvSpPr>
        <p:spPr bwMode="auto">
          <a:xfrm flipH="1">
            <a:off x="6956428" y="1312863"/>
            <a:ext cx="392113" cy="1130300"/>
          </a:xfrm>
          <a:prstGeom prst="line">
            <a:avLst/>
          </a:prstGeom>
          <a:noFill/>
          <a:ln w="25400" cap="rnd">
            <a:solidFill>
              <a:schemeClr val="tx1"/>
            </a:solidFill>
            <a:prstDash val="sysDot"/>
            <a:round/>
            <a:headEnd type="stealth" w="med" len="med"/>
            <a:tailEnd/>
          </a:ln>
          <a:effectLst/>
        </p:spPr>
        <p:txBody>
          <a:bodyPr wrap="none" anchor="ctr"/>
          <a:lstStyle/>
          <a:p>
            <a:endParaRPr lang="en-US"/>
          </a:p>
        </p:txBody>
      </p:sp>
      <p:sp>
        <p:nvSpPr>
          <p:cNvPr id="29" name="Text Box 35"/>
          <p:cNvSpPr txBox="1">
            <a:spLocks noChangeArrowheads="1"/>
          </p:cNvSpPr>
          <p:nvPr/>
        </p:nvSpPr>
        <p:spPr bwMode="auto">
          <a:xfrm>
            <a:off x="8115300" y="1274763"/>
            <a:ext cx="1566454" cy="369332"/>
          </a:xfrm>
          <a:prstGeom prst="rect">
            <a:avLst/>
          </a:prstGeom>
          <a:noFill/>
          <a:ln w="9525" algn="ctr">
            <a:noFill/>
            <a:miter lim="800000"/>
            <a:headEnd/>
            <a:tailEnd/>
          </a:ln>
          <a:effectLst/>
        </p:spPr>
        <p:txBody>
          <a:bodyPr wrap="none">
            <a:spAutoFit/>
          </a:bodyPr>
          <a:lstStyle/>
          <a:p>
            <a:r>
              <a:rPr lang="en-US"/>
              <a:t>Earth’s Surface</a:t>
            </a:r>
          </a:p>
        </p:txBody>
      </p:sp>
      <p:sp>
        <p:nvSpPr>
          <p:cNvPr id="30" name="Text Box 36"/>
          <p:cNvSpPr txBox="1">
            <a:spLocks noChangeArrowheads="1"/>
          </p:cNvSpPr>
          <p:nvPr/>
        </p:nvSpPr>
        <p:spPr bwMode="auto">
          <a:xfrm>
            <a:off x="6132513" y="1647827"/>
            <a:ext cx="747320" cy="369332"/>
          </a:xfrm>
          <a:prstGeom prst="rect">
            <a:avLst/>
          </a:prstGeom>
          <a:noFill/>
          <a:ln w="9525" algn="ctr">
            <a:noFill/>
            <a:miter lim="800000"/>
            <a:headEnd/>
            <a:tailEnd/>
          </a:ln>
          <a:effectLst/>
        </p:spPr>
        <p:txBody>
          <a:bodyPr wrap="none">
            <a:spAutoFit/>
          </a:bodyPr>
          <a:lstStyle/>
          <a:p>
            <a:r>
              <a:rPr lang="en-US" dirty="0">
                <a:solidFill>
                  <a:srgbClr val="FF3300"/>
                </a:solidFill>
              </a:rPr>
              <a:t>h</a:t>
            </a:r>
            <a:r>
              <a:rPr lang="en-US" baseline="-25000" dirty="0">
                <a:solidFill>
                  <a:srgbClr val="FF3300"/>
                </a:solidFill>
              </a:rPr>
              <a:t>NAD83</a:t>
            </a:r>
          </a:p>
        </p:txBody>
      </p:sp>
      <p:sp>
        <p:nvSpPr>
          <p:cNvPr id="31" name="Text Box 37"/>
          <p:cNvSpPr txBox="1">
            <a:spLocks noChangeArrowheads="1"/>
          </p:cNvSpPr>
          <p:nvPr/>
        </p:nvSpPr>
        <p:spPr bwMode="auto">
          <a:xfrm>
            <a:off x="7121528" y="1800225"/>
            <a:ext cx="888385" cy="369332"/>
          </a:xfrm>
          <a:prstGeom prst="rect">
            <a:avLst/>
          </a:prstGeom>
          <a:noFill/>
          <a:ln w="9525" algn="ctr">
            <a:noFill/>
            <a:miter lim="800000"/>
            <a:headEnd/>
            <a:tailEnd/>
          </a:ln>
          <a:effectLst/>
        </p:spPr>
        <p:txBody>
          <a:bodyPr wrap="none">
            <a:spAutoFit/>
          </a:bodyPr>
          <a:lstStyle/>
          <a:p>
            <a:r>
              <a:rPr lang="en-US" dirty="0"/>
              <a:t>h</a:t>
            </a:r>
            <a:r>
              <a:rPr lang="en-US" baseline="-25000" dirty="0"/>
              <a:t>ITRF2014</a:t>
            </a:r>
          </a:p>
        </p:txBody>
      </p:sp>
      <p:sp>
        <p:nvSpPr>
          <p:cNvPr id="34" name="Text Box 39"/>
          <p:cNvSpPr txBox="1">
            <a:spLocks noChangeArrowheads="1"/>
          </p:cNvSpPr>
          <p:nvPr/>
        </p:nvSpPr>
        <p:spPr bwMode="auto">
          <a:xfrm>
            <a:off x="9299543" y="1714645"/>
            <a:ext cx="2737058" cy="1477328"/>
          </a:xfrm>
          <a:prstGeom prst="rect">
            <a:avLst/>
          </a:prstGeom>
          <a:noFill/>
          <a:ln w="9525" algn="ctr">
            <a:noFill/>
            <a:miter lim="800000"/>
            <a:headEnd/>
            <a:tailEnd/>
          </a:ln>
          <a:effectLst/>
        </p:spPr>
        <p:txBody>
          <a:bodyPr wrap="square">
            <a:spAutoFit/>
          </a:bodyPr>
          <a:lstStyle/>
          <a:p>
            <a:r>
              <a:rPr lang="en-US" dirty="0">
                <a:latin typeface="Symbol" panose="05050102010706020507" pitchFamily="18" charset="2"/>
              </a:rPr>
              <a:t>f</a:t>
            </a:r>
            <a:r>
              <a:rPr lang="en-US" baseline="-25000" dirty="0"/>
              <a:t>NAD83</a:t>
            </a:r>
            <a:r>
              <a:rPr lang="en-US" dirty="0"/>
              <a:t> – </a:t>
            </a:r>
            <a:r>
              <a:rPr lang="en-US" dirty="0">
                <a:latin typeface="Symbol" panose="05050102010706020507" pitchFamily="18" charset="2"/>
              </a:rPr>
              <a:t>f</a:t>
            </a:r>
            <a:r>
              <a:rPr lang="en-US" baseline="-25000" dirty="0"/>
              <a:t>ITRF2014 </a:t>
            </a:r>
          </a:p>
          <a:p>
            <a:r>
              <a:rPr lang="en-US" dirty="0">
                <a:latin typeface="Symbol" panose="05050102010706020507" pitchFamily="18" charset="2"/>
              </a:rPr>
              <a:t>l</a:t>
            </a:r>
            <a:r>
              <a:rPr lang="en-US" baseline="-25000" dirty="0"/>
              <a:t>NAD83</a:t>
            </a:r>
            <a:r>
              <a:rPr lang="en-US" dirty="0"/>
              <a:t> – </a:t>
            </a:r>
            <a:r>
              <a:rPr lang="en-US" dirty="0">
                <a:latin typeface="Symbol" panose="05050102010706020507" pitchFamily="18" charset="2"/>
              </a:rPr>
              <a:t>l</a:t>
            </a:r>
            <a:r>
              <a:rPr lang="en-US" baseline="-25000" dirty="0"/>
              <a:t>ITRF2014 </a:t>
            </a:r>
          </a:p>
          <a:p>
            <a:r>
              <a:rPr lang="en-US" dirty="0"/>
              <a:t>h</a:t>
            </a:r>
            <a:r>
              <a:rPr lang="en-US" baseline="-25000" dirty="0"/>
              <a:t>NAD83</a:t>
            </a:r>
            <a:r>
              <a:rPr lang="en-US" dirty="0"/>
              <a:t> – h</a:t>
            </a:r>
            <a:r>
              <a:rPr lang="en-US" baseline="-25000" dirty="0"/>
              <a:t>ITRF2014 </a:t>
            </a:r>
          </a:p>
          <a:p>
            <a:r>
              <a:rPr lang="en-US" dirty="0"/>
              <a:t>      all vary </a:t>
            </a:r>
            <a:r>
              <a:rPr lang="en-US" dirty="0" smtClean="0"/>
              <a:t>smoothly </a:t>
            </a:r>
            <a:r>
              <a:rPr lang="en-US" dirty="0"/>
              <a:t>by latitude </a:t>
            </a:r>
            <a:r>
              <a:rPr lang="en-US" dirty="0" smtClean="0"/>
              <a:t>and </a:t>
            </a:r>
            <a:r>
              <a:rPr lang="en-US" dirty="0"/>
              <a:t>longitude</a:t>
            </a:r>
          </a:p>
        </p:txBody>
      </p:sp>
      <p:sp>
        <p:nvSpPr>
          <p:cNvPr id="2" name="TextBox 1"/>
          <p:cNvSpPr txBox="1"/>
          <p:nvPr/>
        </p:nvSpPr>
        <p:spPr>
          <a:xfrm>
            <a:off x="8694575" y="4200824"/>
            <a:ext cx="965777" cy="923330"/>
          </a:xfrm>
          <a:prstGeom prst="rect">
            <a:avLst/>
          </a:prstGeom>
          <a:noFill/>
        </p:spPr>
        <p:txBody>
          <a:bodyPr wrap="none" rtlCol="0">
            <a:spAutoFit/>
          </a:bodyPr>
          <a:lstStyle/>
          <a:p>
            <a:r>
              <a:rPr lang="en-US" dirty="0">
                <a:solidFill>
                  <a:schemeClr val="accent1"/>
                </a:solidFill>
              </a:rPr>
              <a:t>same</a:t>
            </a:r>
          </a:p>
          <a:p>
            <a:r>
              <a:rPr lang="en-US" dirty="0">
                <a:solidFill>
                  <a:schemeClr val="accent1"/>
                </a:solidFill>
              </a:rPr>
              <a:t>GRS-80</a:t>
            </a:r>
          </a:p>
          <a:p>
            <a:r>
              <a:rPr lang="en-US" dirty="0">
                <a:solidFill>
                  <a:schemeClr val="accent1"/>
                </a:solidFill>
              </a:rPr>
              <a:t>ellipsoid</a:t>
            </a:r>
          </a:p>
        </p:txBody>
      </p:sp>
      <p:cxnSp>
        <p:nvCxnSpPr>
          <p:cNvPr id="6" name="Straight Arrow Connector 5"/>
          <p:cNvCxnSpPr>
            <a:stCxn id="2" idx="0"/>
          </p:cNvCxnSpPr>
          <p:nvPr/>
        </p:nvCxnSpPr>
        <p:spPr>
          <a:xfrm flipV="1">
            <a:off x="9203686" y="3883888"/>
            <a:ext cx="207014" cy="316936"/>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2" idx="1"/>
          </p:cNvCxnSpPr>
          <p:nvPr/>
        </p:nvCxnSpPr>
        <p:spPr>
          <a:xfrm flipH="1">
            <a:off x="8364362" y="4662489"/>
            <a:ext cx="330213" cy="57148"/>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42" name="Title 1"/>
          <p:cNvSpPr>
            <a:spLocks noGrp="1"/>
          </p:cNvSpPr>
          <p:nvPr>
            <p:ph type="title"/>
          </p:nvPr>
        </p:nvSpPr>
        <p:spPr>
          <a:xfrm>
            <a:off x="1562100" y="137462"/>
            <a:ext cx="8458200" cy="1143000"/>
          </a:xfrm>
        </p:spPr>
        <p:txBody>
          <a:bodyPr/>
          <a:lstStyle/>
          <a:p>
            <a:r>
              <a:rPr lang="en-US" dirty="0"/>
              <a:t>NAD 83’s non-</a:t>
            </a:r>
            <a:r>
              <a:rPr lang="en-US" dirty="0" err="1"/>
              <a:t>geocentricity</a:t>
            </a:r>
            <a:endParaRPr lang="en-US" dirty="0"/>
          </a:p>
        </p:txBody>
      </p:sp>
      <p:sp>
        <p:nvSpPr>
          <p:cNvPr id="43" name="Rectangle 42"/>
          <p:cNvSpPr/>
          <p:nvPr/>
        </p:nvSpPr>
        <p:spPr>
          <a:xfrm>
            <a:off x="9054548" y="1716951"/>
            <a:ext cx="2684465" cy="1603375"/>
          </a:xfrm>
          <a:prstGeom prst="rect">
            <a:avLst/>
          </a:prstGeom>
          <a:noFill/>
          <a:ln w="508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pPr>
              <a:defRPr/>
            </a:pPr>
            <a:fld id="{A269A303-B593-45E6-8920-67DA3337AB25}" type="slidenum">
              <a:rPr lang="en-US" altLang="en-US" smtClean="0"/>
              <a:pPr>
                <a:defRPr/>
              </a:pPr>
              <a:t>42</a:t>
            </a:fld>
            <a:endParaRPr lang="en-US" altLang="en-US" dirty="0"/>
          </a:p>
        </p:txBody>
      </p:sp>
    </p:spTree>
    <p:extLst>
      <p:ext uri="{BB962C8B-B14F-4D97-AF65-F5344CB8AC3E}">
        <p14:creationId xmlns:p14="http://schemas.microsoft.com/office/powerpoint/2010/main" val="399947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grpId="0" nodeType="clickEffect">
                                  <p:stCondLst>
                                    <p:cond delay="0"/>
                                  </p:stCondLst>
                                  <p:childTnLst>
                                    <p:set>
                                      <p:cBhvr>
                                        <p:cTn id="44" dur="1" fill="hold">
                                          <p:stCondLst>
                                            <p:cond delay="0"/>
                                          </p:stCondLst>
                                        </p:cTn>
                                        <p:tgtEl>
                                          <p:spTgt spid="43"/>
                                        </p:tgtEl>
                                        <p:attrNameLst>
                                          <p:attrName>style.visibility</p:attrName>
                                        </p:attrNameLst>
                                      </p:cBhvr>
                                      <p:to>
                                        <p:strVal val="visible"/>
                                      </p:to>
                                    </p:set>
                                    <p:animEffect transition="in" filter="circle(in)">
                                      <p:cBhvr>
                                        <p:cTn id="45" dur="2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19" grpId="0"/>
      <p:bldP spid="20" grpId="0"/>
      <p:bldP spid="21" grpId="0" animBg="1"/>
      <p:bldP spid="24" grpId="0" animBg="1"/>
      <p:bldP spid="25" grpId="0" animBg="1"/>
      <p:bldP spid="30" grpId="0"/>
      <p:bldP spid="34" grpId="0"/>
      <p:bldP spid="2" grpId="0"/>
      <p:bldP spid="4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reeform 4"/>
          <p:cNvSpPr>
            <a:spLocks/>
          </p:cNvSpPr>
          <p:nvPr/>
        </p:nvSpPr>
        <p:spPr bwMode="auto">
          <a:xfrm>
            <a:off x="2813051" y="4297248"/>
            <a:ext cx="7324725" cy="508000"/>
          </a:xfrm>
          <a:custGeom>
            <a:avLst/>
            <a:gdLst>
              <a:gd name="T0" fmla="*/ 0 w 4614"/>
              <a:gd name="T1" fmla="*/ 2147483647 h 320"/>
              <a:gd name="T2" fmla="*/ 2147483647 w 4614"/>
              <a:gd name="T3" fmla="*/ 2147483647 h 320"/>
              <a:gd name="T4" fmla="*/ 2147483647 w 4614"/>
              <a:gd name="T5" fmla="*/ 2147483647 h 320"/>
              <a:gd name="T6" fmla="*/ 2147483647 w 4614"/>
              <a:gd name="T7" fmla="*/ 2147483647 h 320"/>
              <a:gd name="T8" fmla="*/ 0 60000 65536"/>
              <a:gd name="T9" fmla="*/ 0 60000 65536"/>
              <a:gd name="T10" fmla="*/ 0 60000 65536"/>
              <a:gd name="T11" fmla="*/ 0 60000 65536"/>
              <a:gd name="T12" fmla="*/ 0 w 4614"/>
              <a:gd name="T13" fmla="*/ 0 h 320"/>
              <a:gd name="T14" fmla="*/ 4614 w 4614"/>
              <a:gd name="T15" fmla="*/ 320 h 320"/>
            </a:gdLst>
            <a:ahLst/>
            <a:cxnLst>
              <a:cxn ang="T8">
                <a:pos x="T0" y="T1"/>
              </a:cxn>
              <a:cxn ang="T9">
                <a:pos x="T2" y="T3"/>
              </a:cxn>
              <a:cxn ang="T10">
                <a:pos x="T4" y="T5"/>
              </a:cxn>
              <a:cxn ang="T11">
                <a:pos x="T6" y="T7"/>
              </a:cxn>
            </a:cxnLst>
            <a:rect l="T12" t="T13" r="T14" b="T15"/>
            <a:pathLst>
              <a:path w="4614" h="320">
                <a:moveTo>
                  <a:pt x="0" y="276"/>
                </a:moveTo>
                <a:cubicBezTo>
                  <a:pt x="230" y="138"/>
                  <a:pt x="461" y="0"/>
                  <a:pt x="942" y="6"/>
                </a:cubicBezTo>
                <a:cubicBezTo>
                  <a:pt x="1423" y="12"/>
                  <a:pt x="2274" y="306"/>
                  <a:pt x="2886" y="313"/>
                </a:cubicBezTo>
                <a:cubicBezTo>
                  <a:pt x="3498" y="320"/>
                  <a:pt x="4056" y="185"/>
                  <a:pt x="4614" y="50"/>
                </a:cubicBezTo>
              </a:path>
            </a:pathLst>
          </a:custGeom>
          <a:noFill/>
          <a:ln w="38100" cap="rnd">
            <a:solidFill>
              <a:schemeClr val="tx1"/>
            </a:solidFill>
            <a:prstDash val="sysDot"/>
            <a:round/>
            <a:headEnd/>
            <a:tailEnd/>
          </a:ln>
        </p:spPr>
        <p:txBody>
          <a:bodyPr/>
          <a:lstStyle/>
          <a:p>
            <a:endParaRPr lang="en-US"/>
          </a:p>
        </p:txBody>
      </p:sp>
      <p:sp>
        <p:nvSpPr>
          <p:cNvPr id="19459" name="Freeform 5"/>
          <p:cNvSpPr>
            <a:spLocks/>
          </p:cNvSpPr>
          <p:nvPr/>
        </p:nvSpPr>
        <p:spPr bwMode="auto">
          <a:xfrm>
            <a:off x="2898776" y="1939811"/>
            <a:ext cx="7229475" cy="1171575"/>
          </a:xfrm>
          <a:custGeom>
            <a:avLst/>
            <a:gdLst>
              <a:gd name="T0" fmla="*/ 2147483647 w 4554"/>
              <a:gd name="T1" fmla="*/ 2147483647 h 738"/>
              <a:gd name="T2" fmla="*/ 2147483647 w 4554"/>
              <a:gd name="T3" fmla="*/ 2147483647 h 738"/>
              <a:gd name="T4" fmla="*/ 2147483647 w 4554"/>
              <a:gd name="T5" fmla="*/ 2147483647 h 738"/>
              <a:gd name="T6" fmla="*/ 2147483647 w 4554"/>
              <a:gd name="T7" fmla="*/ 2147483647 h 738"/>
              <a:gd name="T8" fmla="*/ 2147483647 w 4554"/>
              <a:gd name="T9" fmla="*/ 2147483647 h 738"/>
              <a:gd name="T10" fmla="*/ 2147483647 w 4554"/>
              <a:gd name="T11" fmla="*/ 2147483647 h 738"/>
              <a:gd name="T12" fmla="*/ 2147483647 w 4554"/>
              <a:gd name="T13" fmla="*/ 2147483647 h 738"/>
              <a:gd name="T14" fmla="*/ 2147483647 w 4554"/>
              <a:gd name="T15" fmla="*/ 2147483647 h 738"/>
              <a:gd name="T16" fmla="*/ 2147483647 w 4554"/>
              <a:gd name="T17" fmla="*/ 2147483647 h 738"/>
              <a:gd name="T18" fmla="*/ 2147483647 w 4554"/>
              <a:gd name="T19" fmla="*/ 2147483647 h 738"/>
              <a:gd name="T20" fmla="*/ 2147483647 w 4554"/>
              <a:gd name="T21" fmla="*/ 2147483647 h 738"/>
              <a:gd name="T22" fmla="*/ 2147483647 w 4554"/>
              <a:gd name="T23" fmla="*/ 2147483647 h 738"/>
              <a:gd name="T24" fmla="*/ 2147483647 w 4554"/>
              <a:gd name="T25" fmla="*/ 2147483647 h 738"/>
              <a:gd name="T26" fmla="*/ 2147483647 w 4554"/>
              <a:gd name="T27" fmla="*/ 2147483647 h 738"/>
              <a:gd name="T28" fmla="*/ 2147483647 w 4554"/>
              <a:gd name="T29" fmla="*/ 2147483647 h 738"/>
              <a:gd name="T30" fmla="*/ 2147483647 w 4554"/>
              <a:gd name="T31" fmla="*/ 2147483647 h 738"/>
              <a:gd name="T32" fmla="*/ 2147483647 w 4554"/>
              <a:gd name="T33" fmla="*/ 2147483647 h 738"/>
              <a:gd name="T34" fmla="*/ 2147483647 w 4554"/>
              <a:gd name="T35" fmla="*/ 2147483647 h 738"/>
              <a:gd name="T36" fmla="*/ 2147483647 w 4554"/>
              <a:gd name="T37" fmla="*/ 2147483647 h 738"/>
              <a:gd name="T38" fmla="*/ 2147483647 w 4554"/>
              <a:gd name="T39" fmla="*/ 2147483647 h 738"/>
              <a:gd name="T40" fmla="*/ 2147483647 w 4554"/>
              <a:gd name="T41" fmla="*/ 2147483647 h 738"/>
              <a:gd name="T42" fmla="*/ 2147483647 w 4554"/>
              <a:gd name="T43" fmla="*/ 2147483647 h 738"/>
              <a:gd name="T44" fmla="*/ 2147483647 w 4554"/>
              <a:gd name="T45" fmla="*/ 2147483647 h 738"/>
              <a:gd name="T46" fmla="*/ 2147483647 w 4554"/>
              <a:gd name="T47" fmla="*/ 2147483647 h 738"/>
              <a:gd name="T48" fmla="*/ 2147483647 w 4554"/>
              <a:gd name="T49" fmla="*/ 2147483647 h 738"/>
              <a:gd name="T50" fmla="*/ 2147483647 w 4554"/>
              <a:gd name="T51" fmla="*/ 2147483647 h 738"/>
              <a:gd name="T52" fmla="*/ 2147483647 w 4554"/>
              <a:gd name="T53" fmla="*/ 2147483647 h 738"/>
              <a:gd name="T54" fmla="*/ 2147483647 w 4554"/>
              <a:gd name="T55" fmla="*/ 2147483647 h 738"/>
              <a:gd name="T56" fmla="*/ 2147483647 w 4554"/>
              <a:gd name="T57" fmla="*/ 2147483647 h 738"/>
              <a:gd name="T58" fmla="*/ 2147483647 w 4554"/>
              <a:gd name="T59" fmla="*/ 2147483647 h 738"/>
              <a:gd name="T60" fmla="*/ 2147483647 w 4554"/>
              <a:gd name="T61" fmla="*/ 2147483647 h 738"/>
              <a:gd name="T62" fmla="*/ 2147483647 w 4554"/>
              <a:gd name="T63" fmla="*/ 2147483647 h 738"/>
              <a:gd name="T64" fmla="*/ 2147483647 w 4554"/>
              <a:gd name="T65" fmla="*/ 2147483647 h 738"/>
              <a:gd name="T66" fmla="*/ 2147483647 w 4554"/>
              <a:gd name="T67" fmla="*/ 2147483647 h 738"/>
              <a:gd name="T68" fmla="*/ 2147483647 w 4554"/>
              <a:gd name="T69" fmla="*/ 2147483647 h 738"/>
              <a:gd name="T70" fmla="*/ 2147483647 w 4554"/>
              <a:gd name="T71" fmla="*/ 2147483647 h 738"/>
              <a:gd name="T72" fmla="*/ 2147483647 w 4554"/>
              <a:gd name="T73" fmla="*/ 2147483647 h 738"/>
              <a:gd name="T74" fmla="*/ 2147483647 w 4554"/>
              <a:gd name="T75" fmla="*/ 2147483647 h 738"/>
              <a:gd name="T76" fmla="*/ 2147483647 w 4554"/>
              <a:gd name="T77" fmla="*/ 2147483647 h 73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554"/>
              <a:gd name="T118" fmla="*/ 0 h 738"/>
              <a:gd name="T119" fmla="*/ 4554 w 4554"/>
              <a:gd name="T120" fmla="*/ 738 h 73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554" h="738">
                <a:moveTo>
                  <a:pt x="0" y="738"/>
                </a:moveTo>
                <a:cubicBezTo>
                  <a:pt x="6" y="719"/>
                  <a:pt x="17" y="701"/>
                  <a:pt x="27" y="684"/>
                </a:cubicBezTo>
                <a:cubicBezTo>
                  <a:pt x="34" y="673"/>
                  <a:pt x="49" y="652"/>
                  <a:pt x="49" y="652"/>
                </a:cubicBezTo>
                <a:cubicBezTo>
                  <a:pt x="56" y="629"/>
                  <a:pt x="108" y="537"/>
                  <a:pt x="140" y="533"/>
                </a:cubicBezTo>
                <a:cubicBezTo>
                  <a:pt x="153" y="531"/>
                  <a:pt x="165" y="530"/>
                  <a:pt x="178" y="528"/>
                </a:cubicBezTo>
                <a:cubicBezTo>
                  <a:pt x="223" y="533"/>
                  <a:pt x="254" y="541"/>
                  <a:pt x="291" y="566"/>
                </a:cubicBezTo>
                <a:cubicBezTo>
                  <a:pt x="315" y="559"/>
                  <a:pt x="325" y="554"/>
                  <a:pt x="339" y="533"/>
                </a:cubicBezTo>
                <a:cubicBezTo>
                  <a:pt x="358" y="546"/>
                  <a:pt x="366" y="551"/>
                  <a:pt x="388" y="544"/>
                </a:cubicBezTo>
                <a:cubicBezTo>
                  <a:pt x="399" y="533"/>
                  <a:pt x="411" y="524"/>
                  <a:pt x="420" y="512"/>
                </a:cubicBezTo>
                <a:cubicBezTo>
                  <a:pt x="430" y="497"/>
                  <a:pt x="439" y="476"/>
                  <a:pt x="452" y="463"/>
                </a:cubicBezTo>
                <a:cubicBezTo>
                  <a:pt x="489" y="427"/>
                  <a:pt x="527" y="411"/>
                  <a:pt x="576" y="399"/>
                </a:cubicBezTo>
                <a:cubicBezTo>
                  <a:pt x="591" y="377"/>
                  <a:pt x="610" y="364"/>
                  <a:pt x="635" y="356"/>
                </a:cubicBezTo>
                <a:cubicBezTo>
                  <a:pt x="650" y="333"/>
                  <a:pt x="712" y="289"/>
                  <a:pt x="738" y="280"/>
                </a:cubicBezTo>
                <a:cubicBezTo>
                  <a:pt x="752" y="257"/>
                  <a:pt x="772" y="246"/>
                  <a:pt x="797" y="237"/>
                </a:cubicBezTo>
                <a:cubicBezTo>
                  <a:pt x="836" y="252"/>
                  <a:pt x="855" y="312"/>
                  <a:pt x="878" y="345"/>
                </a:cubicBezTo>
                <a:cubicBezTo>
                  <a:pt x="880" y="352"/>
                  <a:pt x="880" y="360"/>
                  <a:pt x="883" y="366"/>
                </a:cubicBezTo>
                <a:cubicBezTo>
                  <a:pt x="889" y="378"/>
                  <a:pt x="904" y="399"/>
                  <a:pt x="904" y="399"/>
                </a:cubicBezTo>
                <a:cubicBezTo>
                  <a:pt x="979" y="378"/>
                  <a:pt x="986" y="339"/>
                  <a:pt x="1028" y="280"/>
                </a:cubicBezTo>
                <a:cubicBezTo>
                  <a:pt x="1059" y="236"/>
                  <a:pt x="1101" y="198"/>
                  <a:pt x="1120" y="146"/>
                </a:cubicBezTo>
                <a:cubicBezTo>
                  <a:pt x="1127" y="107"/>
                  <a:pt x="1153" y="81"/>
                  <a:pt x="1174" y="49"/>
                </a:cubicBezTo>
                <a:cubicBezTo>
                  <a:pt x="1186" y="31"/>
                  <a:pt x="1217" y="0"/>
                  <a:pt x="1217" y="0"/>
                </a:cubicBezTo>
                <a:cubicBezTo>
                  <a:pt x="1234" y="56"/>
                  <a:pt x="1254" y="119"/>
                  <a:pt x="1287" y="167"/>
                </a:cubicBezTo>
                <a:cubicBezTo>
                  <a:pt x="1304" y="220"/>
                  <a:pt x="1323" y="273"/>
                  <a:pt x="1346" y="323"/>
                </a:cubicBezTo>
                <a:cubicBezTo>
                  <a:pt x="1355" y="343"/>
                  <a:pt x="1362" y="364"/>
                  <a:pt x="1373" y="383"/>
                </a:cubicBezTo>
                <a:cubicBezTo>
                  <a:pt x="1379" y="394"/>
                  <a:pt x="1394" y="415"/>
                  <a:pt x="1394" y="415"/>
                </a:cubicBezTo>
                <a:cubicBezTo>
                  <a:pt x="1403" y="445"/>
                  <a:pt x="1416" y="489"/>
                  <a:pt x="1443" y="506"/>
                </a:cubicBezTo>
                <a:cubicBezTo>
                  <a:pt x="1446" y="521"/>
                  <a:pt x="1446" y="551"/>
                  <a:pt x="1470" y="555"/>
                </a:cubicBezTo>
                <a:cubicBezTo>
                  <a:pt x="1477" y="556"/>
                  <a:pt x="1495" y="526"/>
                  <a:pt x="1497" y="522"/>
                </a:cubicBezTo>
                <a:cubicBezTo>
                  <a:pt x="1517" y="557"/>
                  <a:pt x="1505" y="533"/>
                  <a:pt x="1524" y="598"/>
                </a:cubicBezTo>
                <a:cubicBezTo>
                  <a:pt x="1529" y="615"/>
                  <a:pt x="1561" y="636"/>
                  <a:pt x="1561" y="636"/>
                </a:cubicBezTo>
                <a:cubicBezTo>
                  <a:pt x="1582" y="621"/>
                  <a:pt x="1581" y="612"/>
                  <a:pt x="1593" y="592"/>
                </a:cubicBezTo>
                <a:cubicBezTo>
                  <a:pt x="1605" y="572"/>
                  <a:pt x="1627" y="556"/>
                  <a:pt x="1642" y="539"/>
                </a:cubicBezTo>
                <a:cubicBezTo>
                  <a:pt x="1670" y="508"/>
                  <a:pt x="1683" y="467"/>
                  <a:pt x="1712" y="436"/>
                </a:cubicBezTo>
                <a:cubicBezTo>
                  <a:pt x="1713" y="432"/>
                  <a:pt x="1720" y="404"/>
                  <a:pt x="1728" y="404"/>
                </a:cubicBezTo>
                <a:cubicBezTo>
                  <a:pt x="1736" y="404"/>
                  <a:pt x="1738" y="415"/>
                  <a:pt x="1744" y="420"/>
                </a:cubicBezTo>
                <a:cubicBezTo>
                  <a:pt x="1749" y="424"/>
                  <a:pt x="1755" y="427"/>
                  <a:pt x="1760" y="431"/>
                </a:cubicBezTo>
                <a:cubicBezTo>
                  <a:pt x="1789" y="429"/>
                  <a:pt x="1819" y="433"/>
                  <a:pt x="1847" y="426"/>
                </a:cubicBezTo>
                <a:cubicBezTo>
                  <a:pt x="1858" y="423"/>
                  <a:pt x="1889" y="385"/>
                  <a:pt x="1900" y="377"/>
                </a:cubicBezTo>
                <a:cubicBezTo>
                  <a:pt x="2008" y="291"/>
                  <a:pt x="1883" y="394"/>
                  <a:pt x="1965" y="334"/>
                </a:cubicBezTo>
                <a:cubicBezTo>
                  <a:pt x="1998" y="310"/>
                  <a:pt x="2027" y="277"/>
                  <a:pt x="2067" y="264"/>
                </a:cubicBezTo>
                <a:cubicBezTo>
                  <a:pt x="2088" y="243"/>
                  <a:pt x="2150" y="221"/>
                  <a:pt x="2180" y="210"/>
                </a:cubicBezTo>
                <a:cubicBezTo>
                  <a:pt x="2185" y="205"/>
                  <a:pt x="2188" y="194"/>
                  <a:pt x="2196" y="194"/>
                </a:cubicBezTo>
                <a:cubicBezTo>
                  <a:pt x="2209" y="194"/>
                  <a:pt x="2224" y="234"/>
                  <a:pt x="2229" y="243"/>
                </a:cubicBezTo>
                <a:cubicBezTo>
                  <a:pt x="2254" y="288"/>
                  <a:pt x="2265" y="344"/>
                  <a:pt x="2320" y="361"/>
                </a:cubicBezTo>
                <a:cubicBezTo>
                  <a:pt x="2335" y="351"/>
                  <a:pt x="2341" y="346"/>
                  <a:pt x="2358" y="339"/>
                </a:cubicBezTo>
                <a:cubicBezTo>
                  <a:pt x="2368" y="335"/>
                  <a:pt x="2390" y="329"/>
                  <a:pt x="2390" y="329"/>
                </a:cubicBezTo>
                <a:cubicBezTo>
                  <a:pt x="2404" y="365"/>
                  <a:pt x="2404" y="416"/>
                  <a:pt x="2428" y="447"/>
                </a:cubicBezTo>
                <a:cubicBezTo>
                  <a:pt x="2451" y="477"/>
                  <a:pt x="2482" y="498"/>
                  <a:pt x="2503" y="528"/>
                </a:cubicBezTo>
                <a:cubicBezTo>
                  <a:pt x="2537" y="504"/>
                  <a:pt x="2592" y="456"/>
                  <a:pt x="2622" y="426"/>
                </a:cubicBezTo>
                <a:cubicBezTo>
                  <a:pt x="2628" y="400"/>
                  <a:pt x="2647" y="371"/>
                  <a:pt x="2670" y="356"/>
                </a:cubicBezTo>
                <a:cubicBezTo>
                  <a:pt x="2679" y="332"/>
                  <a:pt x="2698" y="310"/>
                  <a:pt x="2719" y="296"/>
                </a:cubicBezTo>
                <a:cubicBezTo>
                  <a:pt x="2721" y="287"/>
                  <a:pt x="2719" y="277"/>
                  <a:pt x="2724" y="269"/>
                </a:cubicBezTo>
                <a:cubicBezTo>
                  <a:pt x="2727" y="264"/>
                  <a:pt x="2736" y="264"/>
                  <a:pt x="2740" y="259"/>
                </a:cubicBezTo>
                <a:cubicBezTo>
                  <a:pt x="2766" y="228"/>
                  <a:pt x="2776" y="190"/>
                  <a:pt x="2805" y="162"/>
                </a:cubicBezTo>
                <a:cubicBezTo>
                  <a:pt x="2815" y="131"/>
                  <a:pt x="2839" y="125"/>
                  <a:pt x="2864" y="108"/>
                </a:cubicBezTo>
                <a:cubicBezTo>
                  <a:pt x="2948" y="128"/>
                  <a:pt x="2962" y="297"/>
                  <a:pt x="3047" y="323"/>
                </a:cubicBezTo>
                <a:cubicBezTo>
                  <a:pt x="3104" y="312"/>
                  <a:pt x="3105" y="356"/>
                  <a:pt x="3133" y="393"/>
                </a:cubicBezTo>
                <a:cubicBezTo>
                  <a:pt x="3146" y="410"/>
                  <a:pt x="3163" y="425"/>
                  <a:pt x="3176" y="442"/>
                </a:cubicBezTo>
                <a:cubicBezTo>
                  <a:pt x="3192" y="465"/>
                  <a:pt x="3200" y="485"/>
                  <a:pt x="3225" y="501"/>
                </a:cubicBezTo>
                <a:cubicBezTo>
                  <a:pt x="3246" y="534"/>
                  <a:pt x="3280" y="553"/>
                  <a:pt x="3316" y="566"/>
                </a:cubicBezTo>
                <a:cubicBezTo>
                  <a:pt x="3332" y="562"/>
                  <a:pt x="3350" y="563"/>
                  <a:pt x="3365" y="555"/>
                </a:cubicBezTo>
                <a:cubicBezTo>
                  <a:pt x="3408" y="532"/>
                  <a:pt x="3447" y="500"/>
                  <a:pt x="3494" y="485"/>
                </a:cubicBezTo>
                <a:cubicBezTo>
                  <a:pt x="3523" y="505"/>
                  <a:pt x="3529" y="540"/>
                  <a:pt x="3558" y="560"/>
                </a:cubicBezTo>
                <a:cubicBezTo>
                  <a:pt x="3579" y="591"/>
                  <a:pt x="3598" y="581"/>
                  <a:pt x="3634" y="576"/>
                </a:cubicBezTo>
                <a:cubicBezTo>
                  <a:pt x="3668" y="565"/>
                  <a:pt x="3691" y="542"/>
                  <a:pt x="3720" y="522"/>
                </a:cubicBezTo>
                <a:cubicBezTo>
                  <a:pt x="3725" y="513"/>
                  <a:pt x="3730" y="504"/>
                  <a:pt x="3736" y="496"/>
                </a:cubicBezTo>
                <a:cubicBezTo>
                  <a:pt x="3742" y="488"/>
                  <a:pt x="3752" y="482"/>
                  <a:pt x="3758" y="474"/>
                </a:cubicBezTo>
                <a:cubicBezTo>
                  <a:pt x="3765" y="464"/>
                  <a:pt x="3767" y="452"/>
                  <a:pt x="3774" y="442"/>
                </a:cubicBezTo>
                <a:cubicBezTo>
                  <a:pt x="3808" y="391"/>
                  <a:pt x="3850" y="346"/>
                  <a:pt x="3887" y="296"/>
                </a:cubicBezTo>
                <a:cubicBezTo>
                  <a:pt x="3908" y="267"/>
                  <a:pt x="3922" y="229"/>
                  <a:pt x="3957" y="221"/>
                </a:cubicBezTo>
                <a:cubicBezTo>
                  <a:pt x="3998" y="229"/>
                  <a:pt x="4006" y="254"/>
                  <a:pt x="4037" y="275"/>
                </a:cubicBezTo>
                <a:cubicBezTo>
                  <a:pt x="4077" y="339"/>
                  <a:pt x="4031" y="275"/>
                  <a:pt x="4075" y="313"/>
                </a:cubicBezTo>
                <a:cubicBezTo>
                  <a:pt x="4106" y="340"/>
                  <a:pt x="4118" y="362"/>
                  <a:pt x="4161" y="372"/>
                </a:cubicBezTo>
                <a:cubicBezTo>
                  <a:pt x="4177" y="370"/>
                  <a:pt x="4194" y="370"/>
                  <a:pt x="4210" y="366"/>
                </a:cubicBezTo>
                <a:cubicBezTo>
                  <a:pt x="4233" y="360"/>
                  <a:pt x="4256" y="341"/>
                  <a:pt x="4280" y="334"/>
                </a:cubicBezTo>
                <a:cubicBezTo>
                  <a:pt x="4312" y="344"/>
                  <a:pt x="4340" y="368"/>
                  <a:pt x="4366" y="388"/>
                </a:cubicBezTo>
                <a:cubicBezTo>
                  <a:pt x="4376" y="396"/>
                  <a:pt x="4387" y="402"/>
                  <a:pt x="4398" y="409"/>
                </a:cubicBezTo>
                <a:cubicBezTo>
                  <a:pt x="4403" y="413"/>
                  <a:pt x="4414" y="420"/>
                  <a:pt x="4414" y="420"/>
                </a:cubicBezTo>
                <a:cubicBezTo>
                  <a:pt x="4446" y="467"/>
                  <a:pt x="4501" y="453"/>
                  <a:pt x="4554" y="453"/>
                </a:cubicBezTo>
              </a:path>
            </a:pathLst>
          </a:custGeom>
          <a:noFill/>
          <a:ln w="38100">
            <a:solidFill>
              <a:schemeClr val="tx1"/>
            </a:solidFill>
            <a:round/>
            <a:headEnd/>
            <a:tailEnd/>
          </a:ln>
        </p:spPr>
        <p:txBody>
          <a:bodyPr/>
          <a:lstStyle/>
          <a:p>
            <a:endParaRPr lang="en-US"/>
          </a:p>
        </p:txBody>
      </p:sp>
      <p:sp>
        <p:nvSpPr>
          <p:cNvPr id="19460" name="Freeform 6"/>
          <p:cNvSpPr>
            <a:spLocks/>
          </p:cNvSpPr>
          <p:nvPr/>
        </p:nvSpPr>
        <p:spPr bwMode="auto">
          <a:xfrm>
            <a:off x="5881688" y="2401774"/>
            <a:ext cx="355600" cy="2162175"/>
          </a:xfrm>
          <a:custGeom>
            <a:avLst/>
            <a:gdLst>
              <a:gd name="T0" fmla="*/ 0 w 224"/>
              <a:gd name="T1" fmla="*/ 2147483647 h 1362"/>
              <a:gd name="T2" fmla="*/ 2147483647 w 224"/>
              <a:gd name="T3" fmla="*/ 2147483647 h 1362"/>
              <a:gd name="T4" fmla="*/ 2147483647 w 224"/>
              <a:gd name="T5" fmla="*/ 0 h 1362"/>
              <a:gd name="T6" fmla="*/ 0 60000 65536"/>
              <a:gd name="T7" fmla="*/ 0 60000 65536"/>
              <a:gd name="T8" fmla="*/ 0 60000 65536"/>
              <a:gd name="T9" fmla="*/ 0 w 224"/>
              <a:gd name="T10" fmla="*/ 0 h 1362"/>
              <a:gd name="T11" fmla="*/ 224 w 224"/>
              <a:gd name="T12" fmla="*/ 1362 h 1362"/>
            </a:gdLst>
            <a:ahLst/>
            <a:cxnLst>
              <a:cxn ang="T6">
                <a:pos x="T0" y="T1"/>
              </a:cxn>
              <a:cxn ang="T7">
                <a:pos x="T2" y="T3"/>
              </a:cxn>
              <a:cxn ang="T8">
                <a:pos x="T4" y="T5"/>
              </a:cxn>
            </a:cxnLst>
            <a:rect l="T9" t="T10" r="T11" b="T12"/>
            <a:pathLst>
              <a:path w="224" h="1362">
                <a:moveTo>
                  <a:pt x="0" y="1362"/>
                </a:moveTo>
                <a:cubicBezTo>
                  <a:pt x="87" y="1179"/>
                  <a:pt x="174" y="997"/>
                  <a:pt x="199" y="770"/>
                </a:cubicBezTo>
                <a:cubicBezTo>
                  <a:pt x="224" y="543"/>
                  <a:pt x="187" y="271"/>
                  <a:pt x="151" y="0"/>
                </a:cubicBezTo>
              </a:path>
            </a:pathLst>
          </a:custGeom>
          <a:noFill/>
          <a:ln w="25400">
            <a:solidFill>
              <a:schemeClr val="tx1"/>
            </a:solidFill>
            <a:round/>
            <a:headEnd/>
            <a:tailEnd type="triangle" w="med" len="med"/>
          </a:ln>
        </p:spPr>
        <p:txBody>
          <a:bodyPr/>
          <a:lstStyle/>
          <a:p>
            <a:endParaRPr lang="en-US"/>
          </a:p>
        </p:txBody>
      </p:sp>
      <p:sp>
        <p:nvSpPr>
          <p:cNvPr id="19461" name="Text Box 7"/>
          <p:cNvSpPr txBox="1">
            <a:spLocks noChangeArrowheads="1"/>
          </p:cNvSpPr>
          <p:nvPr/>
        </p:nvSpPr>
        <p:spPr bwMode="auto">
          <a:xfrm>
            <a:off x="6284913" y="3366973"/>
            <a:ext cx="328936" cy="369332"/>
          </a:xfrm>
          <a:prstGeom prst="rect">
            <a:avLst/>
          </a:prstGeom>
          <a:noFill/>
          <a:ln w="9525">
            <a:noFill/>
            <a:miter lim="800000"/>
            <a:headEnd/>
            <a:tailEnd/>
          </a:ln>
        </p:spPr>
        <p:txBody>
          <a:bodyPr wrap="none">
            <a:spAutoFit/>
          </a:bodyPr>
          <a:lstStyle/>
          <a:p>
            <a:r>
              <a:rPr lang="en-US"/>
              <a:t>H</a:t>
            </a:r>
          </a:p>
        </p:txBody>
      </p:sp>
      <p:sp>
        <p:nvSpPr>
          <p:cNvPr id="19462" name="Oval 8"/>
          <p:cNvSpPr>
            <a:spLocks noChangeArrowheads="1"/>
          </p:cNvSpPr>
          <p:nvPr/>
        </p:nvSpPr>
        <p:spPr bwMode="auto">
          <a:xfrm>
            <a:off x="6070600" y="2349385"/>
            <a:ext cx="88900" cy="889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9463" name="Text Box 9"/>
          <p:cNvSpPr txBox="1">
            <a:spLocks noChangeArrowheads="1"/>
          </p:cNvSpPr>
          <p:nvPr/>
        </p:nvSpPr>
        <p:spPr bwMode="auto">
          <a:xfrm>
            <a:off x="1987551" y="2820874"/>
            <a:ext cx="882293" cy="646331"/>
          </a:xfrm>
          <a:prstGeom prst="rect">
            <a:avLst/>
          </a:prstGeom>
          <a:noFill/>
          <a:ln w="9525">
            <a:noFill/>
            <a:miter lim="800000"/>
            <a:headEnd/>
            <a:tailEnd/>
          </a:ln>
        </p:spPr>
        <p:txBody>
          <a:bodyPr wrap="none">
            <a:spAutoFit/>
          </a:bodyPr>
          <a:lstStyle/>
          <a:p>
            <a:r>
              <a:rPr lang="en-US"/>
              <a:t>Earth’s</a:t>
            </a:r>
          </a:p>
          <a:p>
            <a:r>
              <a:rPr lang="en-US"/>
              <a:t>Surface</a:t>
            </a:r>
          </a:p>
        </p:txBody>
      </p:sp>
      <p:sp>
        <p:nvSpPr>
          <p:cNvPr id="19464" name="Text Box 10"/>
          <p:cNvSpPr txBox="1">
            <a:spLocks noChangeArrowheads="1"/>
          </p:cNvSpPr>
          <p:nvPr/>
        </p:nvSpPr>
        <p:spPr bwMode="auto">
          <a:xfrm>
            <a:off x="1553495" y="4641058"/>
            <a:ext cx="1260281" cy="369332"/>
          </a:xfrm>
          <a:prstGeom prst="rect">
            <a:avLst/>
          </a:prstGeom>
          <a:noFill/>
          <a:ln w="9525">
            <a:noFill/>
            <a:miter lim="800000"/>
            <a:headEnd/>
            <a:tailEnd/>
          </a:ln>
        </p:spPr>
        <p:txBody>
          <a:bodyPr wrap="none">
            <a:spAutoFit/>
          </a:bodyPr>
          <a:lstStyle/>
          <a:p>
            <a:r>
              <a:rPr lang="en-US" dirty="0"/>
              <a:t>The </a:t>
            </a:r>
            <a:r>
              <a:rPr lang="en-US" dirty="0" smtClean="0"/>
              <a:t>Geoid*</a:t>
            </a:r>
            <a:endParaRPr lang="en-US" dirty="0"/>
          </a:p>
        </p:txBody>
      </p:sp>
      <p:sp>
        <p:nvSpPr>
          <p:cNvPr id="165899" name="Freeform 11"/>
          <p:cNvSpPr>
            <a:spLocks/>
          </p:cNvSpPr>
          <p:nvPr/>
        </p:nvSpPr>
        <p:spPr bwMode="auto">
          <a:xfrm>
            <a:off x="2563814" y="3833698"/>
            <a:ext cx="7324725" cy="260350"/>
          </a:xfrm>
          <a:custGeom>
            <a:avLst/>
            <a:gdLst>
              <a:gd name="T0" fmla="*/ 0 w 4614"/>
              <a:gd name="T1" fmla="*/ 2147483647 h 320"/>
              <a:gd name="T2" fmla="*/ 2147483647 w 4614"/>
              <a:gd name="T3" fmla="*/ 2147483647 h 320"/>
              <a:gd name="T4" fmla="*/ 2147483647 w 4614"/>
              <a:gd name="T5" fmla="*/ 2147483647 h 320"/>
              <a:gd name="T6" fmla="*/ 2147483647 w 4614"/>
              <a:gd name="T7" fmla="*/ 2147483647 h 320"/>
              <a:gd name="T8" fmla="*/ 0 60000 65536"/>
              <a:gd name="T9" fmla="*/ 0 60000 65536"/>
              <a:gd name="T10" fmla="*/ 0 60000 65536"/>
              <a:gd name="T11" fmla="*/ 0 60000 65536"/>
              <a:gd name="T12" fmla="*/ 0 w 4614"/>
              <a:gd name="T13" fmla="*/ 0 h 320"/>
              <a:gd name="T14" fmla="*/ 4614 w 4614"/>
              <a:gd name="T15" fmla="*/ 320 h 320"/>
            </a:gdLst>
            <a:ahLst/>
            <a:cxnLst>
              <a:cxn ang="T8">
                <a:pos x="T0" y="T1"/>
              </a:cxn>
              <a:cxn ang="T9">
                <a:pos x="T2" y="T3"/>
              </a:cxn>
              <a:cxn ang="T10">
                <a:pos x="T4" y="T5"/>
              </a:cxn>
              <a:cxn ang="T11">
                <a:pos x="T6" y="T7"/>
              </a:cxn>
            </a:cxnLst>
            <a:rect l="T12" t="T13" r="T14" b="T15"/>
            <a:pathLst>
              <a:path w="4614" h="320">
                <a:moveTo>
                  <a:pt x="0" y="276"/>
                </a:moveTo>
                <a:cubicBezTo>
                  <a:pt x="230" y="138"/>
                  <a:pt x="461" y="0"/>
                  <a:pt x="942" y="6"/>
                </a:cubicBezTo>
                <a:cubicBezTo>
                  <a:pt x="1423" y="12"/>
                  <a:pt x="2274" y="306"/>
                  <a:pt x="2886" y="313"/>
                </a:cubicBezTo>
                <a:cubicBezTo>
                  <a:pt x="3498" y="320"/>
                  <a:pt x="4056" y="185"/>
                  <a:pt x="4614" y="50"/>
                </a:cubicBezTo>
              </a:path>
            </a:pathLst>
          </a:custGeom>
          <a:noFill/>
          <a:ln w="38100" cap="rnd">
            <a:solidFill>
              <a:srgbClr val="0000FF"/>
            </a:solidFill>
            <a:prstDash val="sysDot"/>
            <a:round/>
            <a:headEnd/>
            <a:tailEnd/>
          </a:ln>
        </p:spPr>
        <p:txBody>
          <a:bodyPr/>
          <a:lstStyle/>
          <a:p>
            <a:endParaRPr lang="en-US"/>
          </a:p>
        </p:txBody>
      </p:sp>
      <p:sp>
        <p:nvSpPr>
          <p:cNvPr id="165900" name="Text Box 12"/>
          <p:cNvSpPr txBox="1">
            <a:spLocks noChangeArrowheads="1"/>
          </p:cNvSpPr>
          <p:nvPr/>
        </p:nvSpPr>
        <p:spPr bwMode="auto">
          <a:xfrm rot="-395121">
            <a:off x="8677038" y="3208909"/>
            <a:ext cx="3050066" cy="646331"/>
          </a:xfrm>
          <a:prstGeom prst="rect">
            <a:avLst/>
          </a:prstGeom>
          <a:noFill/>
          <a:ln w="9525">
            <a:noFill/>
            <a:miter lim="800000"/>
            <a:headEnd/>
            <a:tailEnd/>
          </a:ln>
        </p:spPr>
        <p:txBody>
          <a:bodyPr wrap="none">
            <a:spAutoFit/>
          </a:bodyPr>
          <a:lstStyle/>
          <a:p>
            <a:r>
              <a:rPr lang="en-US" dirty="0">
                <a:solidFill>
                  <a:srgbClr val="3333CC"/>
                </a:solidFill>
              </a:rPr>
              <a:t>NAVD 88 </a:t>
            </a:r>
            <a:r>
              <a:rPr lang="en-US" dirty="0" smtClean="0">
                <a:solidFill>
                  <a:srgbClr val="3333CC"/>
                </a:solidFill>
              </a:rPr>
              <a:t>H=0 reference level</a:t>
            </a:r>
          </a:p>
          <a:p>
            <a:r>
              <a:rPr lang="en-US" dirty="0" smtClean="0">
                <a:solidFill>
                  <a:srgbClr val="3333CC"/>
                </a:solidFill>
              </a:rPr>
              <a:t>(AKA “the geoid for NAVD 88”)</a:t>
            </a:r>
            <a:endParaRPr lang="en-US" dirty="0">
              <a:solidFill>
                <a:srgbClr val="3333CC"/>
              </a:solidFill>
            </a:endParaRPr>
          </a:p>
        </p:txBody>
      </p:sp>
      <p:sp>
        <p:nvSpPr>
          <p:cNvPr id="165901" name="Freeform 13"/>
          <p:cNvSpPr>
            <a:spLocks/>
          </p:cNvSpPr>
          <p:nvPr/>
        </p:nvSpPr>
        <p:spPr bwMode="auto">
          <a:xfrm>
            <a:off x="6103938" y="2409711"/>
            <a:ext cx="50800" cy="1616075"/>
          </a:xfrm>
          <a:custGeom>
            <a:avLst/>
            <a:gdLst>
              <a:gd name="T0" fmla="*/ 0 w 32"/>
              <a:gd name="T1" fmla="*/ 2147483647 h 1018"/>
              <a:gd name="T2" fmla="*/ 2147483647 w 32"/>
              <a:gd name="T3" fmla="*/ 2147483647 h 1018"/>
              <a:gd name="T4" fmla="*/ 0 w 32"/>
              <a:gd name="T5" fmla="*/ 0 h 1018"/>
              <a:gd name="T6" fmla="*/ 0 60000 65536"/>
              <a:gd name="T7" fmla="*/ 0 60000 65536"/>
              <a:gd name="T8" fmla="*/ 0 60000 65536"/>
              <a:gd name="T9" fmla="*/ 0 w 32"/>
              <a:gd name="T10" fmla="*/ 0 h 1018"/>
              <a:gd name="T11" fmla="*/ 32 w 32"/>
              <a:gd name="T12" fmla="*/ 1018 h 1018"/>
            </a:gdLst>
            <a:ahLst/>
            <a:cxnLst>
              <a:cxn ang="T6">
                <a:pos x="T0" y="T1"/>
              </a:cxn>
              <a:cxn ang="T7">
                <a:pos x="T2" y="T3"/>
              </a:cxn>
              <a:cxn ang="T8">
                <a:pos x="T4" y="T5"/>
              </a:cxn>
            </a:cxnLst>
            <a:rect l="T9" t="T10" r="T11" b="T12"/>
            <a:pathLst>
              <a:path w="32" h="1018">
                <a:moveTo>
                  <a:pt x="0" y="1018"/>
                </a:moveTo>
                <a:cubicBezTo>
                  <a:pt x="16" y="836"/>
                  <a:pt x="32" y="655"/>
                  <a:pt x="32" y="485"/>
                </a:cubicBezTo>
                <a:cubicBezTo>
                  <a:pt x="32" y="315"/>
                  <a:pt x="16" y="157"/>
                  <a:pt x="0" y="0"/>
                </a:cubicBezTo>
              </a:path>
            </a:pathLst>
          </a:custGeom>
          <a:noFill/>
          <a:ln w="38100">
            <a:solidFill>
              <a:srgbClr val="0000FF"/>
            </a:solidFill>
            <a:round/>
            <a:headEnd/>
            <a:tailEnd type="triangle" w="med" len="med"/>
          </a:ln>
        </p:spPr>
        <p:txBody>
          <a:bodyPr/>
          <a:lstStyle/>
          <a:p>
            <a:endParaRPr lang="en-US"/>
          </a:p>
        </p:txBody>
      </p:sp>
      <p:sp>
        <p:nvSpPr>
          <p:cNvPr id="165902" name="Text Box 14"/>
          <p:cNvSpPr txBox="1">
            <a:spLocks noChangeArrowheads="1"/>
          </p:cNvSpPr>
          <p:nvPr/>
        </p:nvSpPr>
        <p:spPr bwMode="auto">
          <a:xfrm>
            <a:off x="4659314" y="3074873"/>
            <a:ext cx="1356077" cy="369332"/>
          </a:xfrm>
          <a:prstGeom prst="rect">
            <a:avLst/>
          </a:prstGeom>
          <a:noFill/>
          <a:ln w="9525">
            <a:noFill/>
            <a:miter lim="800000"/>
            <a:headEnd/>
            <a:tailEnd/>
          </a:ln>
        </p:spPr>
        <p:txBody>
          <a:bodyPr wrap="none">
            <a:spAutoFit/>
          </a:bodyPr>
          <a:lstStyle/>
          <a:p>
            <a:r>
              <a:rPr lang="en-US">
                <a:solidFill>
                  <a:srgbClr val="3333CC"/>
                </a:solidFill>
              </a:rPr>
              <a:t>H (NAVD 88)</a:t>
            </a:r>
          </a:p>
        </p:txBody>
      </p:sp>
      <p:sp>
        <p:nvSpPr>
          <p:cNvPr id="165903" name="Line 15"/>
          <p:cNvSpPr>
            <a:spLocks noChangeShapeType="1"/>
          </p:cNvSpPr>
          <p:nvPr/>
        </p:nvSpPr>
        <p:spPr bwMode="auto">
          <a:xfrm>
            <a:off x="3155951" y="3897199"/>
            <a:ext cx="136525" cy="581025"/>
          </a:xfrm>
          <a:prstGeom prst="line">
            <a:avLst/>
          </a:prstGeom>
          <a:noFill/>
          <a:ln w="25400">
            <a:solidFill>
              <a:schemeClr val="tx1"/>
            </a:solidFill>
            <a:prstDash val="dash"/>
            <a:round/>
            <a:headEnd type="triangle" w="med" len="med"/>
            <a:tailEnd type="triangle" w="med" len="med"/>
          </a:ln>
        </p:spPr>
        <p:txBody>
          <a:bodyPr/>
          <a:lstStyle/>
          <a:p>
            <a:endParaRPr lang="en-US"/>
          </a:p>
        </p:txBody>
      </p:sp>
      <p:sp>
        <p:nvSpPr>
          <p:cNvPr id="165905" name="Line 17"/>
          <p:cNvSpPr>
            <a:spLocks noChangeShapeType="1"/>
          </p:cNvSpPr>
          <p:nvPr/>
        </p:nvSpPr>
        <p:spPr bwMode="auto">
          <a:xfrm flipH="1">
            <a:off x="6689725" y="4055948"/>
            <a:ext cx="128588" cy="633412"/>
          </a:xfrm>
          <a:prstGeom prst="line">
            <a:avLst/>
          </a:prstGeom>
          <a:noFill/>
          <a:ln w="25400">
            <a:solidFill>
              <a:schemeClr val="tx1"/>
            </a:solidFill>
            <a:prstDash val="dash"/>
            <a:round/>
            <a:headEnd type="triangle" w="med" len="med"/>
            <a:tailEnd type="triangle" w="med" len="med"/>
          </a:ln>
        </p:spPr>
        <p:txBody>
          <a:bodyPr/>
          <a:lstStyle/>
          <a:p>
            <a:endParaRPr lang="en-US"/>
          </a:p>
        </p:txBody>
      </p:sp>
      <p:sp>
        <p:nvSpPr>
          <p:cNvPr id="165906" name="Line 18"/>
          <p:cNvSpPr>
            <a:spLocks noChangeShapeType="1"/>
          </p:cNvSpPr>
          <p:nvPr/>
        </p:nvSpPr>
        <p:spPr bwMode="auto">
          <a:xfrm flipH="1">
            <a:off x="5211763" y="3935299"/>
            <a:ext cx="42862" cy="485775"/>
          </a:xfrm>
          <a:prstGeom prst="line">
            <a:avLst/>
          </a:prstGeom>
          <a:noFill/>
          <a:ln w="25400">
            <a:solidFill>
              <a:schemeClr val="tx1"/>
            </a:solidFill>
            <a:prstDash val="dash"/>
            <a:round/>
            <a:headEnd type="triangle" w="med" len="med"/>
            <a:tailEnd type="triangle" w="med" len="med"/>
          </a:ln>
        </p:spPr>
        <p:txBody>
          <a:bodyPr/>
          <a:lstStyle/>
          <a:p>
            <a:endParaRPr lang="en-US"/>
          </a:p>
        </p:txBody>
      </p:sp>
      <p:sp>
        <p:nvSpPr>
          <p:cNvPr id="165907" name="Line 19"/>
          <p:cNvSpPr>
            <a:spLocks noChangeShapeType="1"/>
          </p:cNvSpPr>
          <p:nvPr/>
        </p:nvSpPr>
        <p:spPr bwMode="auto">
          <a:xfrm>
            <a:off x="3868739" y="3865448"/>
            <a:ext cx="58737" cy="469900"/>
          </a:xfrm>
          <a:prstGeom prst="line">
            <a:avLst/>
          </a:prstGeom>
          <a:noFill/>
          <a:ln w="25400">
            <a:solidFill>
              <a:schemeClr val="tx1"/>
            </a:solidFill>
            <a:prstDash val="dash"/>
            <a:round/>
            <a:headEnd type="triangle" w="med" len="med"/>
            <a:tailEnd type="triangle" w="med" len="med"/>
          </a:ln>
        </p:spPr>
        <p:txBody>
          <a:bodyPr/>
          <a:lstStyle/>
          <a:p>
            <a:endParaRPr lang="en-US"/>
          </a:p>
        </p:txBody>
      </p:sp>
      <p:sp>
        <p:nvSpPr>
          <p:cNvPr id="165908" name="Line 20"/>
          <p:cNvSpPr>
            <a:spLocks noChangeShapeType="1"/>
          </p:cNvSpPr>
          <p:nvPr/>
        </p:nvSpPr>
        <p:spPr bwMode="auto">
          <a:xfrm>
            <a:off x="7943850" y="4078173"/>
            <a:ext cx="25400" cy="658812"/>
          </a:xfrm>
          <a:prstGeom prst="line">
            <a:avLst/>
          </a:prstGeom>
          <a:noFill/>
          <a:ln w="25400">
            <a:solidFill>
              <a:schemeClr val="tx1"/>
            </a:solidFill>
            <a:prstDash val="dash"/>
            <a:round/>
            <a:headEnd type="triangle" w="med" len="med"/>
            <a:tailEnd type="triangle" w="med" len="med"/>
          </a:ln>
        </p:spPr>
        <p:txBody>
          <a:bodyPr/>
          <a:lstStyle/>
          <a:p>
            <a:endParaRPr lang="en-US"/>
          </a:p>
        </p:txBody>
      </p:sp>
      <p:sp>
        <p:nvSpPr>
          <p:cNvPr id="165909" name="Line 21"/>
          <p:cNvSpPr>
            <a:spLocks noChangeShapeType="1"/>
          </p:cNvSpPr>
          <p:nvPr/>
        </p:nvSpPr>
        <p:spPr bwMode="auto">
          <a:xfrm>
            <a:off x="9556751" y="3906724"/>
            <a:ext cx="68263" cy="598487"/>
          </a:xfrm>
          <a:prstGeom prst="line">
            <a:avLst/>
          </a:prstGeom>
          <a:noFill/>
          <a:ln w="25400">
            <a:solidFill>
              <a:schemeClr val="tx1"/>
            </a:solidFill>
            <a:prstDash val="dash"/>
            <a:round/>
            <a:headEnd type="triangle" w="med" len="med"/>
            <a:tailEnd type="triangle" w="med" len="med"/>
          </a:ln>
        </p:spPr>
        <p:txBody>
          <a:bodyPr/>
          <a:lstStyle/>
          <a:p>
            <a:endParaRPr lang="en-US"/>
          </a:p>
        </p:txBody>
      </p:sp>
      <p:sp>
        <p:nvSpPr>
          <p:cNvPr id="165910" name="Freeform 22"/>
          <p:cNvSpPr>
            <a:spLocks/>
          </p:cNvSpPr>
          <p:nvPr/>
        </p:nvSpPr>
        <p:spPr bwMode="auto">
          <a:xfrm>
            <a:off x="3249613" y="4255973"/>
            <a:ext cx="2170112" cy="1308100"/>
          </a:xfrm>
          <a:custGeom>
            <a:avLst/>
            <a:gdLst>
              <a:gd name="T0" fmla="*/ 0 w 1362"/>
              <a:gd name="T1" fmla="*/ 0 h 915"/>
              <a:gd name="T2" fmla="*/ 2147483647 w 1362"/>
              <a:gd name="T3" fmla="*/ 2147483647 h 915"/>
              <a:gd name="T4" fmla="*/ 2147483647 w 1362"/>
              <a:gd name="T5" fmla="*/ 2147483647 h 915"/>
              <a:gd name="T6" fmla="*/ 2147483647 w 1362"/>
              <a:gd name="T7" fmla="*/ 2147483647 h 915"/>
              <a:gd name="T8" fmla="*/ 0 60000 65536"/>
              <a:gd name="T9" fmla="*/ 0 60000 65536"/>
              <a:gd name="T10" fmla="*/ 0 60000 65536"/>
              <a:gd name="T11" fmla="*/ 0 60000 65536"/>
              <a:gd name="T12" fmla="*/ 0 w 1362"/>
              <a:gd name="T13" fmla="*/ 0 h 915"/>
              <a:gd name="T14" fmla="*/ 1362 w 1362"/>
              <a:gd name="T15" fmla="*/ 915 h 915"/>
            </a:gdLst>
            <a:ahLst/>
            <a:cxnLst>
              <a:cxn ang="T8">
                <a:pos x="T0" y="T1"/>
              </a:cxn>
              <a:cxn ang="T9">
                <a:pos x="T2" y="T3"/>
              </a:cxn>
              <a:cxn ang="T10">
                <a:pos x="T4" y="T5"/>
              </a:cxn>
              <a:cxn ang="T11">
                <a:pos x="T6" y="T7"/>
              </a:cxn>
            </a:cxnLst>
            <a:rect l="T12" t="T13" r="T14" b="T15"/>
            <a:pathLst>
              <a:path w="1362" h="915">
                <a:moveTo>
                  <a:pt x="0" y="0"/>
                </a:moveTo>
                <a:cubicBezTo>
                  <a:pt x="153" y="59"/>
                  <a:pt x="307" y="119"/>
                  <a:pt x="350" y="210"/>
                </a:cubicBezTo>
                <a:cubicBezTo>
                  <a:pt x="393" y="301"/>
                  <a:pt x="89" y="432"/>
                  <a:pt x="258" y="549"/>
                </a:cubicBezTo>
                <a:cubicBezTo>
                  <a:pt x="427" y="666"/>
                  <a:pt x="894" y="790"/>
                  <a:pt x="1362" y="915"/>
                </a:cubicBezTo>
              </a:path>
            </a:pathLst>
          </a:custGeom>
          <a:noFill/>
          <a:ln w="9525">
            <a:solidFill>
              <a:schemeClr val="tx1"/>
            </a:solidFill>
            <a:round/>
            <a:headEnd type="arrow" w="med" len="med"/>
            <a:tailEnd/>
          </a:ln>
        </p:spPr>
        <p:txBody>
          <a:bodyPr/>
          <a:lstStyle/>
          <a:p>
            <a:endParaRPr lang="en-US"/>
          </a:p>
        </p:txBody>
      </p:sp>
      <p:sp>
        <p:nvSpPr>
          <p:cNvPr id="165911" name="Text Box 23"/>
          <p:cNvSpPr txBox="1">
            <a:spLocks noChangeArrowheads="1"/>
          </p:cNvSpPr>
          <p:nvPr/>
        </p:nvSpPr>
        <p:spPr bwMode="auto">
          <a:xfrm>
            <a:off x="5053590" y="5497283"/>
            <a:ext cx="6324600" cy="738664"/>
          </a:xfrm>
          <a:prstGeom prst="rect">
            <a:avLst/>
          </a:prstGeom>
          <a:noFill/>
          <a:ln w="9525">
            <a:noFill/>
            <a:miter lim="800000"/>
            <a:headEnd/>
            <a:tailEnd/>
          </a:ln>
        </p:spPr>
        <p:txBody>
          <a:bodyPr>
            <a:spAutoFit/>
          </a:bodyPr>
          <a:lstStyle/>
          <a:p>
            <a:r>
              <a:rPr lang="en-US" sz="1400" b="1" dirty="0"/>
              <a:t>Errors in NAVD 88 </a:t>
            </a:r>
            <a:r>
              <a:rPr lang="en-US" sz="1100" b="1" dirty="0"/>
              <a:t>:  </a:t>
            </a:r>
            <a:r>
              <a:rPr lang="en-US" sz="1400" b="1" dirty="0"/>
              <a:t>~50 cm average, </a:t>
            </a:r>
          </a:p>
          <a:p>
            <a:r>
              <a:rPr lang="en-US" sz="1400" b="1" dirty="0"/>
              <a:t>                                  </a:t>
            </a:r>
            <a:r>
              <a:rPr lang="en-US" sz="1400" b="1" dirty="0" smtClean="0"/>
              <a:t>    100 </a:t>
            </a:r>
            <a:r>
              <a:rPr lang="en-US" sz="1400" b="1" dirty="0"/>
              <a:t>cm CONUS tilt, </a:t>
            </a:r>
          </a:p>
          <a:p>
            <a:r>
              <a:rPr lang="en-US" sz="1400" b="1" dirty="0"/>
              <a:t>                                  </a:t>
            </a:r>
            <a:r>
              <a:rPr lang="en-US" sz="1400" b="1" dirty="0" smtClean="0"/>
              <a:t>    1-2 </a:t>
            </a:r>
            <a:r>
              <a:rPr lang="en-US" sz="1400" b="1" dirty="0"/>
              <a:t>meters average in </a:t>
            </a:r>
            <a:r>
              <a:rPr lang="en-US" sz="1400" b="1" dirty="0" smtClean="0"/>
              <a:t>Alaska</a:t>
            </a:r>
            <a:endParaRPr lang="en-US" sz="1400" b="1" dirty="0"/>
          </a:p>
        </p:txBody>
      </p:sp>
      <p:sp>
        <p:nvSpPr>
          <p:cNvPr id="165913" name="Freeform 25"/>
          <p:cNvSpPr>
            <a:spLocks/>
          </p:cNvSpPr>
          <p:nvPr/>
        </p:nvSpPr>
        <p:spPr bwMode="auto">
          <a:xfrm>
            <a:off x="5192713" y="4190886"/>
            <a:ext cx="406400" cy="1235075"/>
          </a:xfrm>
          <a:custGeom>
            <a:avLst/>
            <a:gdLst>
              <a:gd name="T0" fmla="*/ 2147483647 w 256"/>
              <a:gd name="T1" fmla="*/ 2147483647 h 778"/>
              <a:gd name="T2" fmla="*/ 2147483647 w 256"/>
              <a:gd name="T3" fmla="*/ 2147483647 h 778"/>
              <a:gd name="T4" fmla="*/ 2147483647 w 256"/>
              <a:gd name="T5" fmla="*/ 2147483647 h 778"/>
              <a:gd name="T6" fmla="*/ 2147483647 w 256"/>
              <a:gd name="T7" fmla="*/ 2147483647 h 778"/>
              <a:gd name="T8" fmla="*/ 0 60000 65536"/>
              <a:gd name="T9" fmla="*/ 0 60000 65536"/>
              <a:gd name="T10" fmla="*/ 0 60000 65536"/>
              <a:gd name="T11" fmla="*/ 0 60000 65536"/>
              <a:gd name="T12" fmla="*/ 0 w 256"/>
              <a:gd name="T13" fmla="*/ 0 h 778"/>
              <a:gd name="T14" fmla="*/ 256 w 256"/>
              <a:gd name="T15" fmla="*/ 778 h 778"/>
            </a:gdLst>
            <a:ahLst/>
            <a:cxnLst>
              <a:cxn ang="T8">
                <a:pos x="T0" y="T1"/>
              </a:cxn>
              <a:cxn ang="T9">
                <a:pos x="T2" y="T3"/>
              </a:cxn>
              <a:cxn ang="T10">
                <a:pos x="T4" y="T5"/>
              </a:cxn>
              <a:cxn ang="T11">
                <a:pos x="T6" y="T7"/>
              </a:cxn>
            </a:cxnLst>
            <a:rect l="T12" t="T13" r="T14" b="T15"/>
            <a:pathLst>
              <a:path w="256" h="778">
                <a:moveTo>
                  <a:pt x="19" y="25"/>
                </a:moveTo>
                <a:cubicBezTo>
                  <a:pt x="111" y="12"/>
                  <a:pt x="204" y="0"/>
                  <a:pt x="202" y="73"/>
                </a:cubicBezTo>
                <a:cubicBezTo>
                  <a:pt x="200" y="146"/>
                  <a:pt x="0" y="344"/>
                  <a:pt x="9" y="461"/>
                </a:cubicBezTo>
                <a:cubicBezTo>
                  <a:pt x="18" y="578"/>
                  <a:pt x="137" y="678"/>
                  <a:pt x="256" y="778"/>
                </a:cubicBezTo>
              </a:path>
            </a:pathLst>
          </a:custGeom>
          <a:noFill/>
          <a:ln w="9525">
            <a:solidFill>
              <a:schemeClr val="tx1"/>
            </a:solidFill>
            <a:round/>
            <a:headEnd type="arrow" w="med" len="med"/>
            <a:tailEnd/>
          </a:ln>
        </p:spPr>
        <p:txBody>
          <a:bodyPr/>
          <a:lstStyle/>
          <a:p>
            <a:endParaRPr lang="en-US"/>
          </a:p>
        </p:txBody>
      </p:sp>
      <p:sp>
        <p:nvSpPr>
          <p:cNvPr id="165915" name="Freeform 27"/>
          <p:cNvSpPr>
            <a:spLocks/>
          </p:cNvSpPr>
          <p:nvPr/>
        </p:nvSpPr>
        <p:spPr bwMode="auto">
          <a:xfrm>
            <a:off x="6103939" y="4351223"/>
            <a:ext cx="1328737" cy="1135062"/>
          </a:xfrm>
          <a:custGeom>
            <a:avLst/>
            <a:gdLst>
              <a:gd name="T0" fmla="*/ 2147483647 w 837"/>
              <a:gd name="T1" fmla="*/ 2147483647 h 715"/>
              <a:gd name="T2" fmla="*/ 2147483647 w 837"/>
              <a:gd name="T3" fmla="*/ 2147483647 h 715"/>
              <a:gd name="T4" fmla="*/ 0 w 837"/>
              <a:gd name="T5" fmla="*/ 2147483647 h 715"/>
              <a:gd name="T6" fmla="*/ 0 60000 65536"/>
              <a:gd name="T7" fmla="*/ 0 60000 65536"/>
              <a:gd name="T8" fmla="*/ 0 60000 65536"/>
              <a:gd name="T9" fmla="*/ 0 w 837"/>
              <a:gd name="T10" fmla="*/ 0 h 715"/>
              <a:gd name="T11" fmla="*/ 837 w 837"/>
              <a:gd name="T12" fmla="*/ 715 h 715"/>
            </a:gdLst>
            <a:ahLst/>
            <a:cxnLst>
              <a:cxn ang="T6">
                <a:pos x="T0" y="T1"/>
              </a:cxn>
              <a:cxn ang="T7">
                <a:pos x="T2" y="T3"/>
              </a:cxn>
              <a:cxn ang="T8">
                <a:pos x="T4" y="T5"/>
              </a:cxn>
            </a:cxnLst>
            <a:rect l="T9" t="T10" r="T11" b="T12"/>
            <a:pathLst>
              <a:path w="837" h="715">
                <a:moveTo>
                  <a:pt x="404" y="5"/>
                </a:moveTo>
                <a:cubicBezTo>
                  <a:pt x="620" y="2"/>
                  <a:pt x="837" y="0"/>
                  <a:pt x="770" y="118"/>
                </a:cubicBezTo>
                <a:cubicBezTo>
                  <a:pt x="703" y="236"/>
                  <a:pt x="351" y="475"/>
                  <a:pt x="0" y="715"/>
                </a:cubicBezTo>
              </a:path>
            </a:pathLst>
          </a:custGeom>
          <a:noFill/>
          <a:ln w="9525">
            <a:solidFill>
              <a:schemeClr val="tx1"/>
            </a:solidFill>
            <a:round/>
            <a:headEnd type="arrow" w="med" len="med"/>
            <a:tailEnd/>
          </a:ln>
        </p:spPr>
        <p:txBody>
          <a:bodyPr/>
          <a:lstStyle/>
          <a:p>
            <a:endParaRPr lang="en-US"/>
          </a:p>
        </p:txBody>
      </p:sp>
      <p:sp>
        <p:nvSpPr>
          <p:cNvPr id="165918" name="Freeform 30"/>
          <p:cNvSpPr>
            <a:spLocks/>
          </p:cNvSpPr>
          <p:nvPr/>
        </p:nvSpPr>
        <p:spPr bwMode="auto">
          <a:xfrm>
            <a:off x="7735888" y="4213111"/>
            <a:ext cx="1854200" cy="1247775"/>
          </a:xfrm>
          <a:custGeom>
            <a:avLst/>
            <a:gdLst>
              <a:gd name="T0" fmla="*/ 2147483647 w 1168"/>
              <a:gd name="T1" fmla="*/ 0 h 786"/>
              <a:gd name="T2" fmla="*/ 2147483647 w 1168"/>
              <a:gd name="T3" fmla="*/ 2147483647 h 786"/>
              <a:gd name="T4" fmla="*/ 0 w 1168"/>
              <a:gd name="T5" fmla="*/ 2147483647 h 786"/>
              <a:gd name="T6" fmla="*/ 0 60000 65536"/>
              <a:gd name="T7" fmla="*/ 0 60000 65536"/>
              <a:gd name="T8" fmla="*/ 0 60000 65536"/>
              <a:gd name="T9" fmla="*/ 0 w 1168"/>
              <a:gd name="T10" fmla="*/ 0 h 786"/>
              <a:gd name="T11" fmla="*/ 1168 w 1168"/>
              <a:gd name="T12" fmla="*/ 786 h 786"/>
            </a:gdLst>
            <a:ahLst/>
            <a:cxnLst>
              <a:cxn ang="T6">
                <a:pos x="T0" y="T1"/>
              </a:cxn>
              <a:cxn ang="T7">
                <a:pos x="T2" y="T3"/>
              </a:cxn>
              <a:cxn ang="T8">
                <a:pos x="T4" y="T5"/>
              </a:cxn>
            </a:cxnLst>
            <a:rect l="T9" t="T10" r="T11" b="T12"/>
            <a:pathLst>
              <a:path w="1168" h="786">
                <a:moveTo>
                  <a:pt x="1168" y="0"/>
                </a:moveTo>
                <a:cubicBezTo>
                  <a:pt x="999" y="15"/>
                  <a:pt x="830" y="31"/>
                  <a:pt x="635" y="162"/>
                </a:cubicBezTo>
                <a:cubicBezTo>
                  <a:pt x="440" y="293"/>
                  <a:pt x="106" y="681"/>
                  <a:pt x="0" y="786"/>
                </a:cubicBezTo>
              </a:path>
            </a:pathLst>
          </a:custGeom>
          <a:noFill/>
          <a:ln w="9525">
            <a:solidFill>
              <a:schemeClr val="tx1"/>
            </a:solidFill>
            <a:round/>
            <a:headEnd type="arrow" w="med" len="med"/>
            <a:tailEnd/>
          </a:ln>
        </p:spPr>
        <p:txBody>
          <a:bodyPr/>
          <a:lstStyle/>
          <a:p>
            <a:endParaRPr lang="en-US"/>
          </a:p>
        </p:txBody>
      </p:sp>
      <p:sp>
        <p:nvSpPr>
          <p:cNvPr id="27" name="Footer Placeholder 26"/>
          <p:cNvSpPr>
            <a:spLocks noGrp="1"/>
          </p:cNvSpPr>
          <p:nvPr>
            <p:ph type="ftr" sz="quarter" idx="11"/>
          </p:nvPr>
        </p:nvSpPr>
        <p:spPr/>
        <p:txBody>
          <a:bodyPr/>
          <a:lstStyle/>
          <a:p>
            <a:r>
              <a:rPr lang="en-US" smtClean="0"/>
              <a:t>HxGN LIVE 2019</a:t>
            </a:r>
            <a:endParaRPr lang="en-US" dirty="0"/>
          </a:p>
        </p:txBody>
      </p:sp>
      <p:sp>
        <p:nvSpPr>
          <p:cNvPr id="30" name="Title 1"/>
          <p:cNvSpPr txBox="1">
            <a:spLocks/>
          </p:cNvSpPr>
          <p:nvPr/>
        </p:nvSpPr>
        <p:spPr bwMode="auto">
          <a:xfrm>
            <a:off x="794327" y="609600"/>
            <a:ext cx="10908145" cy="1143000"/>
          </a:xfrm>
          <a:prstGeom prst="rect">
            <a:avLst/>
          </a:prstGeom>
          <a:noFill/>
          <a:ln w="9525">
            <a:noFill/>
            <a:miter lim="800000"/>
            <a:headEnd/>
            <a:tailEnd/>
          </a:ln>
        </p:spPr>
        <p:txBody>
          <a:bodyPr anchor="ctr"/>
          <a:lstStyle/>
          <a:p>
            <a:pPr algn="ctr">
              <a:defRPr/>
            </a:pPr>
            <a:r>
              <a:rPr lang="en-US" sz="4400" kern="0" dirty="0" smtClean="0">
                <a:latin typeface="+mj-lt"/>
                <a:ea typeface="+mj-ea"/>
                <a:cs typeface="Times New Roman" pitchFamily="18" charset="0"/>
              </a:rPr>
              <a:t>Outdated geoid (H=0) in NAVD 88</a:t>
            </a:r>
            <a:endParaRPr lang="en-US" sz="4400" kern="0" dirty="0">
              <a:latin typeface="+mj-lt"/>
              <a:ea typeface="+mj-ea"/>
              <a:cs typeface="Times New Roman" pitchFamily="18" charset="0"/>
            </a:endParaRPr>
          </a:p>
        </p:txBody>
      </p:sp>
      <p:sp>
        <p:nvSpPr>
          <p:cNvPr id="2" name="Date Placeholder 1"/>
          <p:cNvSpPr>
            <a:spLocks noGrp="1"/>
          </p:cNvSpPr>
          <p:nvPr>
            <p:ph type="dt" sz="half" idx="10"/>
          </p:nvPr>
        </p:nvSpPr>
        <p:spPr/>
        <p:txBody>
          <a:bodyPr/>
          <a:lstStyle/>
          <a:p>
            <a:pPr>
              <a:defRPr/>
            </a:pPr>
            <a:r>
              <a:rPr lang="en-US" altLang="en-US" smtClean="0"/>
              <a:t>June 13, 2019</a:t>
            </a:r>
            <a:endParaRPr lang="en-US" altLang="en-US"/>
          </a:p>
        </p:txBody>
      </p:sp>
      <p:sp>
        <p:nvSpPr>
          <p:cNvPr id="29" name="Text Box 10"/>
          <p:cNvSpPr txBox="1">
            <a:spLocks noChangeArrowheads="1"/>
          </p:cNvSpPr>
          <p:nvPr/>
        </p:nvSpPr>
        <p:spPr bwMode="auto">
          <a:xfrm>
            <a:off x="485620" y="5074492"/>
            <a:ext cx="2835648" cy="1200329"/>
          </a:xfrm>
          <a:prstGeom prst="rect">
            <a:avLst/>
          </a:prstGeom>
          <a:noFill/>
          <a:ln w="9525">
            <a:noFill/>
            <a:miter lim="800000"/>
            <a:headEnd/>
            <a:tailEnd/>
          </a:ln>
        </p:spPr>
        <p:txBody>
          <a:bodyPr wrap="none">
            <a:spAutoFit/>
          </a:bodyPr>
          <a:lstStyle/>
          <a:p>
            <a:r>
              <a:rPr lang="en-US" dirty="0" smtClean="0"/>
              <a:t>*Current best </a:t>
            </a:r>
          </a:p>
          <a:p>
            <a:r>
              <a:rPr lang="en-US" dirty="0" smtClean="0"/>
              <a:t>  estimate from:</a:t>
            </a:r>
          </a:p>
          <a:p>
            <a:pPr marL="285750" indent="-285750">
              <a:buFontTx/>
              <a:buChar char="-"/>
            </a:pPr>
            <a:r>
              <a:rPr lang="en-US" dirty="0" smtClean="0"/>
              <a:t>GRACE/GOCE satellites</a:t>
            </a:r>
          </a:p>
          <a:p>
            <a:pPr marL="285750" indent="-285750">
              <a:buFontTx/>
              <a:buChar char="-"/>
            </a:pPr>
            <a:r>
              <a:rPr lang="en-US" dirty="0" smtClean="0"/>
              <a:t>GRAV-D airborne mission</a:t>
            </a:r>
            <a:endParaRPr lang="en-US" dirty="0"/>
          </a:p>
        </p:txBody>
      </p:sp>
      <p:sp>
        <p:nvSpPr>
          <p:cNvPr id="3" name="Freeform 2"/>
          <p:cNvSpPr/>
          <p:nvPr/>
        </p:nvSpPr>
        <p:spPr>
          <a:xfrm>
            <a:off x="3906982" y="4084526"/>
            <a:ext cx="1542473" cy="1392638"/>
          </a:xfrm>
          <a:custGeom>
            <a:avLst/>
            <a:gdLst>
              <a:gd name="connsiteX0" fmla="*/ 0 w 1542473"/>
              <a:gd name="connsiteY0" fmla="*/ 7183 h 1392638"/>
              <a:gd name="connsiteX1" fmla="*/ 332509 w 1542473"/>
              <a:gd name="connsiteY1" fmla="*/ 71838 h 1392638"/>
              <a:gd name="connsiteX2" fmla="*/ 258618 w 1542473"/>
              <a:gd name="connsiteY2" fmla="*/ 524419 h 1392638"/>
              <a:gd name="connsiteX3" fmla="*/ 1542473 w 1542473"/>
              <a:gd name="connsiteY3" fmla="*/ 1392638 h 1392638"/>
            </a:gdLst>
            <a:ahLst/>
            <a:cxnLst>
              <a:cxn ang="0">
                <a:pos x="connsiteX0" y="connsiteY0"/>
              </a:cxn>
              <a:cxn ang="0">
                <a:pos x="connsiteX1" y="connsiteY1"/>
              </a:cxn>
              <a:cxn ang="0">
                <a:pos x="connsiteX2" y="connsiteY2"/>
              </a:cxn>
              <a:cxn ang="0">
                <a:pos x="connsiteX3" y="connsiteY3"/>
              </a:cxn>
            </a:cxnLst>
            <a:rect l="l" t="t" r="r" b="b"/>
            <a:pathLst>
              <a:path w="1542473" h="1392638">
                <a:moveTo>
                  <a:pt x="0" y="7183"/>
                </a:moveTo>
                <a:cubicBezTo>
                  <a:pt x="144703" y="-3593"/>
                  <a:pt x="289406" y="-14368"/>
                  <a:pt x="332509" y="71838"/>
                </a:cubicBezTo>
                <a:cubicBezTo>
                  <a:pt x="375612" y="158044"/>
                  <a:pt x="56957" y="304286"/>
                  <a:pt x="258618" y="524419"/>
                </a:cubicBezTo>
                <a:cubicBezTo>
                  <a:pt x="460279" y="744552"/>
                  <a:pt x="1001376" y="1068595"/>
                  <a:pt x="1542473" y="1392638"/>
                </a:cubicBezTo>
              </a:path>
            </a:pathLst>
          </a:custGeom>
          <a:noFill/>
          <a:ln>
            <a:solidFill>
              <a:schemeClr val="tx1"/>
            </a:solidFill>
            <a:headEnd type="arrow"/>
            <a:tailEnd type="none"/>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Freeform 3"/>
          <p:cNvSpPr/>
          <p:nvPr/>
        </p:nvSpPr>
        <p:spPr>
          <a:xfrm>
            <a:off x="7132320" y="4414915"/>
            <a:ext cx="1168176" cy="1119611"/>
          </a:xfrm>
          <a:custGeom>
            <a:avLst/>
            <a:gdLst>
              <a:gd name="connsiteX0" fmla="*/ 837398 w 1168176"/>
              <a:gd name="connsiteY0" fmla="*/ 3081 h 1119611"/>
              <a:gd name="connsiteX1" fmla="*/ 1164657 w 1168176"/>
              <a:gd name="connsiteY1" fmla="*/ 60832 h 1119611"/>
              <a:gd name="connsiteX2" fmla="*/ 943276 w 1168176"/>
              <a:gd name="connsiteY2" fmla="*/ 416967 h 1119611"/>
              <a:gd name="connsiteX3" fmla="*/ 0 w 1168176"/>
              <a:gd name="connsiteY3" fmla="*/ 1119611 h 1119611"/>
            </a:gdLst>
            <a:ahLst/>
            <a:cxnLst>
              <a:cxn ang="0">
                <a:pos x="connsiteX0" y="connsiteY0"/>
              </a:cxn>
              <a:cxn ang="0">
                <a:pos x="connsiteX1" y="connsiteY1"/>
              </a:cxn>
              <a:cxn ang="0">
                <a:pos x="connsiteX2" y="connsiteY2"/>
              </a:cxn>
              <a:cxn ang="0">
                <a:pos x="connsiteX3" y="connsiteY3"/>
              </a:cxn>
            </a:cxnLst>
            <a:rect l="l" t="t" r="r" b="b"/>
            <a:pathLst>
              <a:path w="1168176" h="1119611">
                <a:moveTo>
                  <a:pt x="837398" y="3081"/>
                </a:moveTo>
                <a:cubicBezTo>
                  <a:pt x="992204" y="-2534"/>
                  <a:pt x="1147011" y="-8149"/>
                  <a:pt x="1164657" y="60832"/>
                </a:cubicBezTo>
                <a:cubicBezTo>
                  <a:pt x="1182303" y="129813"/>
                  <a:pt x="1137385" y="240504"/>
                  <a:pt x="943276" y="416967"/>
                </a:cubicBezTo>
                <a:cubicBezTo>
                  <a:pt x="749167" y="593430"/>
                  <a:pt x="374583" y="856520"/>
                  <a:pt x="0" y="1119611"/>
                </a:cubicBezTo>
              </a:path>
            </a:pathLst>
          </a:custGeom>
          <a:noFill/>
          <a:ln>
            <a:solidFill>
              <a:schemeClr val="tx1"/>
            </a:solidFill>
            <a:headEnd type="arrow"/>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EB6791C4-DF4E-4C17-A41C-B2BEB15390BD}" type="slidenum">
              <a:rPr lang="en-US" smtClean="0"/>
              <a:pPr>
                <a:defRPr/>
              </a:pPr>
              <a:t>43</a:t>
            </a:fld>
            <a:endParaRPr lang="en-US"/>
          </a:p>
        </p:txBody>
      </p:sp>
    </p:spTree>
    <p:extLst>
      <p:ext uri="{BB962C8B-B14F-4D97-AF65-F5344CB8AC3E}">
        <p14:creationId xmlns:p14="http://schemas.microsoft.com/office/powerpoint/2010/main" val="3251027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65899"/>
                                        </p:tgtEl>
                                        <p:attrNameLst>
                                          <p:attrName>style.visibility</p:attrName>
                                        </p:attrNameLst>
                                      </p:cBhvr>
                                      <p:to>
                                        <p:strVal val="visible"/>
                                      </p:to>
                                    </p:set>
                                    <p:anim calcmode="lin" valueType="num">
                                      <p:cBhvr additive="base">
                                        <p:cTn id="11" dur="500" fill="hold"/>
                                        <p:tgtEl>
                                          <p:spTgt spid="165899"/>
                                        </p:tgtEl>
                                        <p:attrNameLst>
                                          <p:attrName>ppt_x</p:attrName>
                                        </p:attrNameLst>
                                      </p:cBhvr>
                                      <p:tavLst>
                                        <p:tav tm="0">
                                          <p:val>
                                            <p:strVal val="#ppt_x"/>
                                          </p:val>
                                        </p:tav>
                                        <p:tav tm="100000">
                                          <p:val>
                                            <p:strVal val="#ppt_x"/>
                                          </p:val>
                                        </p:tav>
                                      </p:tavLst>
                                    </p:anim>
                                    <p:anim calcmode="lin" valueType="num">
                                      <p:cBhvr additive="base">
                                        <p:cTn id="12" dur="500" fill="hold"/>
                                        <p:tgtEl>
                                          <p:spTgt spid="16589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5900"/>
                                        </p:tgtEl>
                                        <p:attrNameLst>
                                          <p:attrName>style.visibility</p:attrName>
                                        </p:attrNameLst>
                                      </p:cBhvr>
                                      <p:to>
                                        <p:strVal val="visible"/>
                                      </p:to>
                                    </p:set>
                                    <p:anim calcmode="lin" valueType="num">
                                      <p:cBhvr additive="base">
                                        <p:cTn id="15" dur="500" fill="hold"/>
                                        <p:tgtEl>
                                          <p:spTgt spid="165900"/>
                                        </p:tgtEl>
                                        <p:attrNameLst>
                                          <p:attrName>ppt_x</p:attrName>
                                        </p:attrNameLst>
                                      </p:cBhvr>
                                      <p:tavLst>
                                        <p:tav tm="0">
                                          <p:val>
                                            <p:strVal val="#ppt_x"/>
                                          </p:val>
                                        </p:tav>
                                        <p:tav tm="100000">
                                          <p:val>
                                            <p:strVal val="#ppt_x"/>
                                          </p:val>
                                        </p:tav>
                                      </p:tavLst>
                                    </p:anim>
                                    <p:anim calcmode="lin" valueType="num">
                                      <p:cBhvr additive="base">
                                        <p:cTn id="16" dur="500" fill="hold"/>
                                        <p:tgtEl>
                                          <p:spTgt spid="165900"/>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590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590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590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590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590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590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590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6590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6591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6591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6591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6591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659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9" grpId="0" animBg="1"/>
      <p:bldP spid="165900" grpId="0"/>
      <p:bldP spid="165901" grpId="0" animBg="1"/>
      <p:bldP spid="165902" grpId="0"/>
      <p:bldP spid="165903" grpId="0" animBg="1"/>
      <p:bldP spid="165905" grpId="0" animBg="1"/>
      <p:bldP spid="165906" grpId="0" animBg="1"/>
      <p:bldP spid="165907" grpId="0" animBg="1"/>
      <p:bldP spid="165908" grpId="0" animBg="1"/>
      <p:bldP spid="165909" grpId="0" animBg="1"/>
      <p:bldP spid="165910" grpId="0" animBg="1"/>
      <p:bldP spid="165911" grpId="0"/>
      <p:bldP spid="165913" grpId="0" animBg="1"/>
      <p:bldP spid="165915" grpId="0" animBg="1"/>
      <p:bldP spid="165918" grpId="0" animBg="1"/>
      <p:bldP spid="29" grpId="0"/>
      <p:bldP spid="3" grpId="0" animBg="1"/>
      <p:bldP spid="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1981200" y="11628"/>
            <a:ext cx="8229600" cy="1143000"/>
          </a:xfrm>
        </p:spPr>
        <p:txBody>
          <a:bodyPr/>
          <a:lstStyle/>
          <a:p>
            <a:r>
              <a:rPr lang="en-US" altLang="en-US" dirty="0" smtClean="0"/>
              <a:t>Re-inventing </a:t>
            </a:r>
            <a:r>
              <a:rPr lang="en-US" altLang="en-US" dirty="0" err="1" smtClean="0"/>
              <a:t>Bluebooking</a:t>
            </a:r>
            <a:endParaRPr lang="en-US" altLang="en-US" dirty="0" smtClean="0"/>
          </a:p>
        </p:txBody>
      </p:sp>
      <p:sp>
        <p:nvSpPr>
          <p:cNvPr id="2" name="Date Placeholder 1"/>
          <p:cNvSpPr>
            <a:spLocks noGrp="1"/>
          </p:cNvSpPr>
          <p:nvPr>
            <p:ph type="dt" sz="half" idx="10"/>
          </p:nvPr>
        </p:nvSpPr>
        <p:spPr/>
        <p:txBody>
          <a:bodyPr/>
          <a:lstStyle/>
          <a:p>
            <a:pPr>
              <a:defRPr/>
            </a:pPr>
            <a:r>
              <a:rPr lang="en-US" altLang="en-US" smtClean="0"/>
              <a:t>June 13, 2019</a:t>
            </a:r>
            <a:endParaRPr lang="en-US" altLang="en-US"/>
          </a:p>
        </p:txBody>
      </p:sp>
      <p:sp>
        <p:nvSpPr>
          <p:cNvPr id="3" name="Footer Placeholder 2"/>
          <p:cNvSpPr>
            <a:spLocks noGrp="1"/>
          </p:cNvSpPr>
          <p:nvPr>
            <p:ph type="ftr" sz="quarter" idx="11"/>
          </p:nvPr>
        </p:nvSpPr>
        <p:spPr/>
        <p:txBody>
          <a:bodyPr/>
          <a:lstStyle/>
          <a:p>
            <a:pPr>
              <a:defRPr/>
            </a:pPr>
            <a:r>
              <a:rPr lang="en-US" smtClean="0"/>
              <a:t>HxGN LIVE 2019</a:t>
            </a:r>
            <a:endParaRPr lang="en-US"/>
          </a:p>
        </p:txBody>
      </p:sp>
      <p:sp>
        <p:nvSpPr>
          <p:cNvPr id="6" name="Slide Number Placeholder 5"/>
          <p:cNvSpPr>
            <a:spLocks noGrp="1"/>
          </p:cNvSpPr>
          <p:nvPr>
            <p:ph type="sldNum" sz="quarter" idx="12"/>
          </p:nvPr>
        </p:nvSpPr>
        <p:spPr/>
        <p:txBody>
          <a:bodyPr/>
          <a:lstStyle/>
          <a:p>
            <a:pPr>
              <a:defRPr/>
            </a:pPr>
            <a:fld id="{5A837433-97E9-4D94-B898-19FA6F4A2CA7}" type="slidenum">
              <a:rPr lang="en-US" smtClean="0"/>
              <a:pPr>
                <a:defRPr/>
              </a:pPr>
              <a:t>44</a:t>
            </a:fld>
            <a:endParaRPr lang="en-US"/>
          </a:p>
        </p:txBody>
      </p:sp>
      <p:graphicFrame>
        <p:nvGraphicFramePr>
          <p:cNvPr id="9" name="Table 8"/>
          <p:cNvGraphicFramePr>
            <a:graphicFrameLocks noGrp="1"/>
          </p:cNvGraphicFramePr>
          <p:nvPr>
            <p:extLst/>
          </p:nvPr>
        </p:nvGraphicFramePr>
        <p:xfrm>
          <a:off x="1524000" y="890224"/>
          <a:ext cx="9144000" cy="5509260"/>
        </p:xfrm>
        <a:graphic>
          <a:graphicData uri="http://schemas.openxmlformats.org/drawingml/2006/table">
            <a:tbl>
              <a:tblPr firstRow="1" bandRow="1">
                <a:tableStyleId>{5C22544A-7EE6-4342-B048-85BDC9FD1C3A}</a:tableStyleId>
              </a:tblPr>
              <a:tblGrid>
                <a:gridCol w="2016087">
                  <a:extLst>
                    <a:ext uri="{9D8B030D-6E8A-4147-A177-3AD203B41FA5}">
                      <a16:colId xmlns:a16="http://schemas.microsoft.com/office/drawing/2014/main" val="1937534752"/>
                    </a:ext>
                  </a:extLst>
                </a:gridCol>
                <a:gridCol w="3117773">
                  <a:extLst>
                    <a:ext uri="{9D8B030D-6E8A-4147-A177-3AD203B41FA5}">
                      <a16:colId xmlns:a16="http://schemas.microsoft.com/office/drawing/2014/main" val="3358224820"/>
                    </a:ext>
                  </a:extLst>
                </a:gridCol>
                <a:gridCol w="4010140">
                  <a:extLst>
                    <a:ext uri="{9D8B030D-6E8A-4147-A177-3AD203B41FA5}">
                      <a16:colId xmlns:a16="http://schemas.microsoft.com/office/drawing/2014/main" val="3959095791"/>
                    </a:ext>
                  </a:extLst>
                </a:gridCol>
              </a:tblGrid>
              <a:tr h="0">
                <a:tc>
                  <a:txBody>
                    <a:bodyPr/>
                    <a:lstStyle/>
                    <a:p>
                      <a:r>
                        <a:rPr lang="en-US" dirty="0" smtClean="0"/>
                        <a:t>What?</a:t>
                      </a:r>
                      <a:endParaRPr lang="en-US" dirty="0"/>
                    </a:p>
                  </a:txBody>
                  <a:tcPr/>
                </a:tc>
                <a:tc>
                  <a:txBody>
                    <a:bodyPr/>
                    <a:lstStyle/>
                    <a:p>
                      <a:r>
                        <a:rPr lang="en-US" dirty="0" smtClean="0"/>
                        <a:t>The Old</a:t>
                      </a:r>
                      <a:endParaRPr lang="en-US" dirty="0"/>
                    </a:p>
                  </a:txBody>
                  <a:tcPr/>
                </a:tc>
                <a:tc>
                  <a:txBody>
                    <a:bodyPr/>
                    <a:lstStyle/>
                    <a:p>
                      <a:r>
                        <a:rPr lang="en-US" dirty="0" smtClean="0"/>
                        <a:t>The</a:t>
                      </a:r>
                      <a:r>
                        <a:rPr lang="en-US" baseline="0" dirty="0" smtClean="0"/>
                        <a:t> New</a:t>
                      </a:r>
                      <a:endParaRPr lang="en-US" dirty="0"/>
                    </a:p>
                  </a:txBody>
                  <a:tcPr/>
                </a:tc>
                <a:extLst>
                  <a:ext uri="{0D108BD9-81ED-4DB2-BD59-A6C34878D82A}">
                    <a16:rowId xmlns:a16="http://schemas.microsoft.com/office/drawing/2014/main" val="340196894"/>
                  </a:ext>
                </a:extLst>
              </a:tr>
              <a:tr h="0">
                <a:tc>
                  <a:txBody>
                    <a:bodyPr/>
                    <a:lstStyle/>
                    <a:p>
                      <a:r>
                        <a:rPr lang="en-US" sz="1050" b="1" dirty="0" smtClean="0"/>
                        <a:t>GPS campaigns</a:t>
                      </a:r>
                      <a:endParaRPr lang="en-US" sz="1050" b="1" dirty="0"/>
                    </a:p>
                  </a:txBody>
                  <a:tcPr/>
                </a:tc>
                <a:tc>
                  <a:txBody>
                    <a:bodyPr/>
                    <a:lstStyle/>
                    <a:p>
                      <a:r>
                        <a:rPr lang="en-US" sz="1050" b="1" dirty="0" err="1" smtClean="0"/>
                        <a:t>Bluebooking</a:t>
                      </a:r>
                      <a:r>
                        <a:rPr lang="en-US" sz="1050" b="1" baseline="0" dirty="0" smtClean="0"/>
                        <a:t> (PAGES, ADJUST, burden on user)</a:t>
                      </a:r>
                      <a:endParaRPr lang="en-US" sz="1050" b="1" dirty="0"/>
                    </a:p>
                  </a:txBody>
                  <a:tcPr/>
                </a:tc>
                <a:tc>
                  <a:txBody>
                    <a:bodyPr/>
                    <a:lstStyle/>
                    <a:p>
                      <a:r>
                        <a:rPr lang="en-US" sz="1050" b="1" dirty="0" smtClean="0"/>
                        <a:t>OPUS</a:t>
                      </a:r>
                      <a:endParaRPr lang="en-US" sz="1050" b="1" dirty="0"/>
                    </a:p>
                  </a:txBody>
                  <a:tcPr/>
                </a:tc>
                <a:extLst>
                  <a:ext uri="{0D108BD9-81ED-4DB2-BD59-A6C34878D82A}">
                    <a16:rowId xmlns:a16="http://schemas.microsoft.com/office/drawing/2014/main" val="554314614"/>
                  </a:ext>
                </a:extLst>
              </a:tr>
              <a:tr h="0">
                <a:tc>
                  <a:txBody>
                    <a:bodyPr/>
                    <a:lstStyle/>
                    <a:p>
                      <a:r>
                        <a:rPr lang="en-US" sz="1050" b="1" dirty="0" smtClean="0"/>
                        <a:t>Leveling campaigns</a:t>
                      </a:r>
                      <a:endParaRPr lang="en-US" sz="1050" b="1" dirty="0"/>
                    </a:p>
                  </a:txBody>
                  <a:tcPr/>
                </a:tc>
                <a:tc>
                  <a:txBody>
                    <a:bodyPr/>
                    <a:lstStyle/>
                    <a:p>
                      <a:r>
                        <a:rPr lang="en-US" sz="1050" b="1" dirty="0" err="1" smtClean="0"/>
                        <a:t>Bluebooking</a:t>
                      </a:r>
                      <a:r>
                        <a:rPr lang="en-US" sz="1050" b="1" dirty="0" smtClean="0"/>
                        <a:t> / Tied to passive control</a:t>
                      </a:r>
                      <a:endParaRPr lang="en-US" sz="1050" b="1" dirty="0"/>
                    </a:p>
                  </a:txBody>
                  <a:tcPr/>
                </a:tc>
                <a:tc>
                  <a:txBody>
                    <a:bodyPr/>
                    <a:lstStyle/>
                    <a:p>
                      <a:r>
                        <a:rPr lang="en-US" sz="1050" b="1" dirty="0" smtClean="0"/>
                        <a:t>OPUS</a:t>
                      </a:r>
                      <a:r>
                        <a:rPr lang="en-US" sz="1050" b="1" baseline="0" dirty="0" smtClean="0"/>
                        <a:t> ; GNSS requirements (time, spacing)</a:t>
                      </a:r>
                      <a:endParaRPr lang="en-US" sz="1050" b="1" dirty="0"/>
                    </a:p>
                  </a:txBody>
                  <a:tcPr/>
                </a:tc>
                <a:extLst>
                  <a:ext uri="{0D108BD9-81ED-4DB2-BD59-A6C34878D82A}">
                    <a16:rowId xmlns:a16="http://schemas.microsoft.com/office/drawing/2014/main" val="3813787035"/>
                  </a:ext>
                </a:extLst>
              </a:tr>
              <a:tr h="323284">
                <a:tc>
                  <a:txBody>
                    <a:bodyPr/>
                    <a:lstStyle/>
                    <a:p>
                      <a:r>
                        <a:rPr lang="en-US" sz="1050" b="1" dirty="0" smtClean="0"/>
                        <a:t>Relative Gravity campaigns</a:t>
                      </a:r>
                      <a:endParaRPr lang="en-US" sz="1050" b="1"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50" b="1" dirty="0" smtClean="0"/>
                        <a:t>Dead bluebook procedure ; Processed separately;</a:t>
                      </a:r>
                      <a:r>
                        <a:rPr lang="en-US" sz="1050" b="1" baseline="0" dirty="0" smtClean="0"/>
                        <a:t> Not stored in IDB</a:t>
                      </a:r>
                      <a:endParaRPr lang="en-US" sz="1050" b="1" dirty="0" smtClean="0"/>
                    </a:p>
                  </a:txBody>
                  <a:tcPr/>
                </a:tc>
                <a:tc>
                  <a:txBody>
                    <a:bodyPr/>
                    <a:lstStyle/>
                    <a:p>
                      <a:r>
                        <a:rPr lang="en-US" sz="1050" b="1" dirty="0" smtClean="0"/>
                        <a:t>OPUS</a:t>
                      </a:r>
                      <a:endParaRPr lang="en-US" sz="1050" b="1" dirty="0"/>
                    </a:p>
                  </a:txBody>
                  <a:tcPr/>
                </a:tc>
                <a:extLst>
                  <a:ext uri="{0D108BD9-81ED-4DB2-BD59-A6C34878D82A}">
                    <a16:rowId xmlns:a16="http://schemas.microsoft.com/office/drawing/2014/main" val="3912252465"/>
                  </a:ext>
                </a:extLst>
              </a:tr>
              <a:tr h="0">
                <a:tc>
                  <a:txBody>
                    <a:bodyPr/>
                    <a:lstStyle/>
                    <a:p>
                      <a:r>
                        <a:rPr lang="en-US" sz="1050" b="1" dirty="0" smtClean="0"/>
                        <a:t>Absolute Gravity campaigns</a:t>
                      </a:r>
                      <a:endParaRPr lang="en-US" sz="1050" b="1" dirty="0"/>
                    </a:p>
                  </a:txBody>
                  <a:tcPr/>
                </a:tc>
                <a:tc>
                  <a:txBody>
                    <a:bodyPr/>
                    <a:lstStyle/>
                    <a:p>
                      <a:r>
                        <a:rPr lang="en-US" sz="1050" b="1" dirty="0" smtClean="0"/>
                        <a:t>Processed separately;</a:t>
                      </a:r>
                      <a:r>
                        <a:rPr lang="en-US" sz="1050" b="1" baseline="0" dirty="0" smtClean="0"/>
                        <a:t> Not stored in IDB</a:t>
                      </a:r>
                      <a:endParaRPr lang="en-US" sz="1050" b="1" dirty="0"/>
                    </a:p>
                  </a:txBody>
                  <a:tcPr/>
                </a:tc>
                <a:tc>
                  <a:txBody>
                    <a:bodyPr/>
                    <a:lstStyle/>
                    <a:p>
                      <a:r>
                        <a:rPr lang="en-US" sz="1050" b="1" dirty="0" smtClean="0"/>
                        <a:t>OPUS</a:t>
                      </a:r>
                      <a:endParaRPr lang="en-US" sz="1050" b="1" dirty="0"/>
                    </a:p>
                  </a:txBody>
                  <a:tcPr/>
                </a:tc>
                <a:extLst>
                  <a:ext uri="{0D108BD9-81ED-4DB2-BD59-A6C34878D82A}">
                    <a16:rowId xmlns:a16="http://schemas.microsoft.com/office/drawing/2014/main" val="1956041495"/>
                  </a:ext>
                </a:extLst>
              </a:tr>
              <a:tr h="0">
                <a:tc>
                  <a:txBody>
                    <a:bodyPr/>
                    <a:lstStyle/>
                    <a:p>
                      <a:r>
                        <a:rPr lang="en-US" sz="1050" b="1" dirty="0" smtClean="0"/>
                        <a:t>Classical survey</a:t>
                      </a:r>
                      <a:r>
                        <a:rPr lang="en-US" sz="1050" b="1" baseline="0" dirty="0" smtClean="0"/>
                        <a:t> campaigns</a:t>
                      </a:r>
                      <a:endParaRPr lang="en-US" sz="1050" b="1"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50" b="1" dirty="0" smtClean="0"/>
                        <a:t>Dead bluebook procedure ; Official</a:t>
                      </a:r>
                      <a:r>
                        <a:rPr lang="en-US" sz="1050" b="1" baseline="0" dirty="0" smtClean="0"/>
                        <a:t> policy is we don’t take them; </a:t>
                      </a:r>
                      <a:r>
                        <a:rPr lang="en-US" sz="1050" b="1" dirty="0" smtClean="0"/>
                        <a:t>Processed separately;</a:t>
                      </a:r>
                      <a:r>
                        <a:rPr lang="en-US" sz="1050" b="1" baseline="0" dirty="0" smtClean="0"/>
                        <a:t> Not stored in IDB</a:t>
                      </a:r>
                      <a:endParaRPr lang="en-US" sz="1050" b="1" dirty="0" smtClean="0"/>
                    </a:p>
                  </a:txBody>
                  <a:tcPr/>
                </a:tc>
                <a:tc>
                  <a:txBody>
                    <a:bodyPr/>
                    <a:lstStyle/>
                    <a:p>
                      <a:r>
                        <a:rPr lang="en-US" sz="1050" b="1" dirty="0" smtClean="0"/>
                        <a:t>OPUS ; GNSS requirements (time, spacing)</a:t>
                      </a:r>
                      <a:endParaRPr lang="en-US" sz="1050" b="1" dirty="0"/>
                    </a:p>
                  </a:txBody>
                  <a:tcPr/>
                </a:tc>
                <a:extLst>
                  <a:ext uri="{0D108BD9-81ED-4DB2-BD59-A6C34878D82A}">
                    <a16:rowId xmlns:a16="http://schemas.microsoft.com/office/drawing/2014/main" val="2718092108"/>
                  </a:ext>
                </a:extLst>
              </a:tr>
              <a:tr h="0">
                <a:tc>
                  <a:txBody>
                    <a:bodyPr/>
                    <a:lstStyle/>
                    <a:p>
                      <a:r>
                        <a:rPr lang="en-US" sz="1050" b="1" dirty="0" smtClean="0"/>
                        <a:t>GPS campaigns (</a:t>
                      </a:r>
                      <a:r>
                        <a:rPr lang="en-US" sz="1050" b="1" dirty="0" err="1" smtClean="0"/>
                        <a:t>redux</a:t>
                      </a:r>
                      <a:r>
                        <a:rPr lang="en-US" sz="1050" b="1" dirty="0" smtClean="0"/>
                        <a:t>)</a:t>
                      </a:r>
                      <a:endParaRPr lang="en-US" sz="1050" b="1" dirty="0"/>
                    </a:p>
                  </a:txBody>
                  <a:tcPr/>
                </a:tc>
                <a:tc>
                  <a:txBody>
                    <a:bodyPr/>
                    <a:lstStyle/>
                    <a:p>
                      <a:r>
                        <a:rPr lang="en-US" sz="1050" b="1" dirty="0" smtClean="0"/>
                        <a:t>OPUS-Projects w/o any way to submit to NGS</a:t>
                      </a:r>
                      <a:endParaRPr lang="en-US" sz="1050" b="1" dirty="0"/>
                    </a:p>
                  </a:txBody>
                  <a:tcPr/>
                </a:tc>
                <a:tc>
                  <a:txBody>
                    <a:bodyPr/>
                    <a:lstStyle/>
                    <a:p>
                      <a:r>
                        <a:rPr lang="en-US" sz="1050" b="1" dirty="0" smtClean="0"/>
                        <a:t>OPUS</a:t>
                      </a:r>
                      <a:endParaRPr lang="en-US" sz="1050" b="1" dirty="0"/>
                    </a:p>
                  </a:txBody>
                  <a:tcPr/>
                </a:tc>
                <a:extLst>
                  <a:ext uri="{0D108BD9-81ED-4DB2-BD59-A6C34878D82A}">
                    <a16:rowId xmlns:a16="http://schemas.microsoft.com/office/drawing/2014/main" val="1697094840"/>
                  </a:ext>
                </a:extLst>
              </a:tr>
              <a:tr h="0">
                <a:tc>
                  <a:txBody>
                    <a:bodyPr/>
                    <a:lstStyle/>
                    <a:p>
                      <a:r>
                        <a:rPr lang="en-US" sz="1050" b="1" dirty="0" smtClean="0"/>
                        <a:t>Single GNSS</a:t>
                      </a:r>
                      <a:r>
                        <a:rPr lang="en-US" sz="1050" b="1" baseline="0" dirty="0" smtClean="0"/>
                        <a:t> occupations</a:t>
                      </a:r>
                      <a:endParaRPr lang="en-US" sz="1050" b="1" dirty="0"/>
                    </a:p>
                  </a:txBody>
                  <a:tcPr/>
                </a:tc>
                <a:tc>
                  <a:txBody>
                    <a:bodyPr/>
                    <a:lstStyle/>
                    <a:p>
                      <a:r>
                        <a:rPr lang="en-US" sz="1050" b="1" dirty="0" smtClean="0"/>
                        <a:t>OPUS-S or OPUS-RS w/o any way to submit to NGS</a:t>
                      </a:r>
                      <a:endParaRPr lang="en-US" sz="1050" b="1" dirty="0"/>
                    </a:p>
                  </a:txBody>
                  <a:tcPr/>
                </a:tc>
                <a:tc>
                  <a:txBody>
                    <a:bodyPr/>
                    <a:lstStyle/>
                    <a:p>
                      <a:r>
                        <a:rPr lang="en-US" sz="1050" b="1" dirty="0" smtClean="0"/>
                        <a:t>OPUS</a:t>
                      </a:r>
                      <a:endParaRPr lang="en-US" sz="1050" b="1" dirty="0"/>
                    </a:p>
                  </a:txBody>
                  <a:tcPr/>
                </a:tc>
                <a:extLst>
                  <a:ext uri="{0D108BD9-81ED-4DB2-BD59-A6C34878D82A}">
                    <a16:rowId xmlns:a16="http://schemas.microsoft.com/office/drawing/2014/main" val="3193112428"/>
                  </a:ext>
                </a:extLst>
              </a:tr>
              <a:tr h="0">
                <a:tc>
                  <a:txBody>
                    <a:bodyPr/>
                    <a:lstStyle/>
                    <a:p>
                      <a:r>
                        <a:rPr lang="en-US" sz="1050" b="1" dirty="0" smtClean="0"/>
                        <a:t>Mark</a:t>
                      </a:r>
                      <a:r>
                        <a:rPr lang="en-US" sz="1050" b="1" baseline="0" dirty="0" smtClean="0"/>
                        <a:t> Recovery</a:t>
                      </a:r>
                      <a:endParaRPr lang="en-US" sz="1050" b="1" dirty="0"/>
                    </a:p>
                  </a:txBody>
                  <a:tcPr/>
                </a:tc>
                <a:tc>
                  <a:txBody>
                    <a:bodyPr/>
                    <a:lstStyle/>
                    <a:p>
                      <a:r>
                        <a:rPr lang="en-US" sz="1050" b="1" dirty="0" smtClean="0"/>
                        <a:t>Mark Recovery Page</a:t>
                      </a:r>
                      <a:endParaRPr lang="en-US" sz="1050" b="1"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50" b="1" dirty="0" smtClean="0"/>
                        <a:t>OPUS ; Browser-based on a smart phone with GPS/Camera/Internet</a:t>
                      </a:r>
                    </a:p>
                  </a:txBody>
                  <a:tcPr/>
                </a:tc>
                <a:extLst>
                  <a:ext uri="{0D108BD9-81ED-4DB2-BD59-A6C34878D82A}">
                    <a16:rowId xmlns:a16="http://schemas.microsoft.com/office/drawing/2014/main" val="809716478"/>
                  </a:ext>
                </a:extLst>
              </a:tr>
              <a:tr h="0">
                <a:tc>
                  <a:txBody>
                    <a:bodyPr/>
                    <a:lstStyle/>
                    <a:p>
                      <a:r>
                        <a:rPr lang="en-US" sz="1050" b="1" dirty="0" smtClean="0"/>
                        <a:t>CORS coordinate functions</a:t>
                      </a:r>
                      <a:endParaRPr lang="en-US" sz="1050" b="1" dirty="0"/>
                    </a:p>
                  </a:txBody>
                  <a:tcPr/>
                </a:tc>
                <a:tc>
                  <a:txBody>
                    <a:bodyPr/>
                    <a:lstStyle/>
                    <a:p>
                      <a:r>
                        <a:rPr lang="en-US" sz="1050" b="1" dirty="0" smtClean="0"/>
                        <a:t>Piecewise</a:t>
                      </a:r>
                      <a:r>
                        <a:rPr lang="en-US" sz="1050" b="1" baseline="0" dirty="0" smtClean="0"/>
                        <a:t> linear ; years long “</a:t>
                      </a:r>
                      <a:r>
                        <a:rPr lang="en-US" sz="1050" b="1" baseline="0" dirty="0" err="1" smtClean="0"/>
                        <a:t>repros</a:t>
                      </a:r>
                      <a:r>
                        <a:rPr lang="en-US" sz="1050" b="1" baseline="0" dirty="0" smtClean="0"/>
                        <a:t>” ; rare checks on persistent disagreements between daily positions and coordinate functions</a:t>
                      </a:r>
                      <a:endParaRPr lang="en-US" sz="1050" b="1"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50" b="1" dirty="0" smtClean="0"/>
                        <a:t>Piecewise</a:t>
                      </a:r>
                      <a:r>
                        <a:rPr lang="en-US" sz="1050" b="1" baseline="0" dirty="0" smtClean="0"/>
                        <a:t> non-linear ; daily checks on persistent disagreements between daily positions and coordinate functions</a:t>
                      </a:r>
                      <a:endParaRPr lang="en-US" sz="1050" b="1" dirty="0" smtClean="0"/>
                    </a:p>
                  </a:txBody>
                  <a:tcPr/>
                </a:tc>
                <a:extLst>
                  <a:ext uri="{0D108BD9-81ED-4DB2-BD59-A6C34878D82A}">
                    <a16:rowId xmlns:a16="http://schemas.microsoft.com/office/drawing/2014/main" val="1464423308"/>
                  </a:ext>
                </a:extLst>
              </a:tr>
              <a:tr h="0">
                <a:tc>
                  <a:txBody>
                    <a:bodyPr/>
                    <a:lstStyle/>
                    <a:p>
                      <a:r>
                        <a:rPr lang="en-US" sz="1050" b="1" dirty="0" smtClean="0"/>
                        <a:t>RTN/K</a:t>
                      </a:r>
                      <a:endParaRPr lang="en-US" sz="1050" b="1" dirty="0"/>
                    </a:p>
                  </a:txBody>
                  <a:tcPr/>
                </a:tc>
                <a:tc>
                  <a:txBody>
                    <a:bodyPr/>
                    <a:lstStyle/>
                    <a:p>
                      <a:r>
                        <a:rPr lang="en-US" sz="1050" b="1" dirty="0" smtClean="0"/>
                        <a:t>No significant</a:t>
                      </a:r>
                      <a:r>
                        <a:rPr lang="en-US" sz="1050" b="1" baseline="0" dirty="0" smtClean="0"/>
                        <a:t> interaction with NSRS</a:t>
                      </a:r>
                      <a:endParaRPr lang="en-US" sz="1050" b="1" dirty="0"/>
                    </a:p>
                  </a:txBody>
                  <a:tcPr/>
                </a:tc>
                <a:tc>
                  <a:txBody>
                    <a:bodyPr/>
                    <a:lstStyle/>
                    <a:p>
                      <a:r>
                        <a:rPr lang="en-US" sz="1050" b="1" dirty="0" smtClean="0"/>
                        <a:t>RTN alignment service ; RTK/N</a:t>
                      </a:r>
                      <a:r>
                        <a:rPr lang="en-US" sz="1050" b="1" baseline="0" dirty="0" smtClean="0"/>
                        <a:t> vectors allowed in OPUS</a:t>
                      </a:r>
                      <a:endParaRPr lang="en-US" sz="1050" b="1" dirty="0"/>
                    </a:p>
                  </a:txBody>
                  <a:tcPr/>
                </a:tc>
                <a:extLst>
                  <a:ext uri="{0D108BD9-81ED-4DB2-BD59-A6C34878D82A}">
                    <a16:rowId xmlns:a16="http://schemas.microsoft.com/office/drawing/2014/main" val="1071747488"/>
                  </a:ext>
                </a:extLst>
              </a:tr>
              <a:tr h="0">
                <a:tc>
                  <a:txBody>
                    <a:bodyPr/>
                    <a:lstStyle/>
                    <a:p>
                      <a:r>
                        <a:rPr lang="en-US" sz="1050" b="1" dirty="0" smtClean="0"/>
                        <a:t>Historic</a:t>
                      </a:r>
                      <a:r>
                        <a:rPr lang="en-US" sz="1050" b="1" baseline="0" dirty="0" smtClean="0"/>
                        <a:t> GPS data</a:t>
                      </a:r>
                      <a:endParaRPr lang="en-US" sz="1050" b="1" dirty="0"/>
                    </a:p>
                  </a:txBody>
                  <a:tcPr/>
                </a:tc>
                <a:tc>
                  <a:txBody>
                    <a:bodyPr/>
                    <a:lstStyle/>
                    <a:p>
                      <a:r>
                        <a:rPr lang="en-US" sz="1050" b="1" dirty="0" smtClean="0"/>
                        <a:t>Stored as vectors;</a:t>
                      </a:r>
                      <a:r>
                        <a:rPr lang="en-US" sz="1050" b="1" baseline="0" dirty="0" smtClean="0"/>
                        <a:t> occasionally re-adjusted</a:t>
                      </a:r>
                      <a:endParaRPr lang="en-US" sz="1050" b="1" dirty="0"/>
                    </a:p>
                  </a:txBody>
                  <a:tcPr/>
                </a:tc>
                <a:tc>
                  <a:txBody>
                    <a:bodyPr/>
                    <a:lstStyle/>
                    <a:p>
                      <a:r>
                        <a:rPr lang="en-US" sz="1050" b="1" dirty="0" smtClean="0"/>
                        <a:t>Raw data stored; massive</a:t>
                      </a:r>
                      <a:r>
                        <a:rPr lang="en-US" sz="1050" b="1" baseline="0" dirty="0" smtClean="0"/>
                        <a:t> re-processing possible</a:t>
                      </a:r>
                      <a:endParaRPr lang="en-US" sz="1050" b="1" dirty="0"/>
                    </a:p>
                  </a:txBody>
                  <a:tcPr/>
                </a:tc>
                <a:extLst>
                  <a:ext uri="{0D108BD9-81ED-4DB2-BD59-A6C34878D82A}">
                    <a16:rowId xmlns:a16="http://schemas.microsoft.com/office/drawing/2014/main" val="1502664782"/>
                  </a:ext>
                </a:extLst>
              </a:tr>
              <a:tr h="0">
                <a:tc>
                  <a:txBody>
                    <a:bodyPr/>
                    <a:lstStyle/>
                    <a:p>
                      <a:r>
                        <a:rPr lang="en-US" sz="1050" b="1" dirty="0" smtClean="0"/>
                        <a:t>ITRF</a:t>
                      </a:r>
                      <a:endParaRPr lang="en-US" sz="1050" b="1" dirty="0"/>
                    </a:p>
                  </a:txBody>
                  <a:tcPr/>
                </a:tc>
                <a:tc>
                  <a:txBody>
                    <a:bodyPr/>
                    <a:lstStyle/>
                    <a:p>
                      <a:r>
                        <a:rPr lang="en-US" sz="1050" b="1" dirty="0" smtClean="0"/>
                        <a:t>An acknowledged,</a:t>
                      </a:r>
                      <a:r>
                        <a:rPr lang="en-US" sz="1050" b="1" baseline="0" dirty="0" smtClean="0"/>
                        <a:t> but minor role in NSRS</a:t>
                      </a:r>
                      <a:endParaRPr lang="en-US" sz="1050" b="1" dirty="0"/>
                    </a:p>
                  </a:txBody>
                  <a:tcPr/>
                </a:tc>
                <a:tc>
                  <a:txBody>
                    <a:bodyPr/>
                    <a:lstStyle/>
                    <a:p>
                      <a:r>
                        <a:rPr lang="en-US" sz="1050" b="1" dirty="0" smtClean="0"/>
                        <a:t>Dominates</a:t>
                      </a:r>
                      <a:r>
                        <a:rPr lang="en-US" sz="1050" b="1" baseline="0" dirty="0" smtClean="0"/>
                        <a:t> the NSRS; all values flow from ITRF2014</a:t>
                      </a:r>
                      <a:endParaRPr lang="en-US" sz="1050" b="1" dirty="0"/>
                    </a:p>
                  </a:txBody>
                  <a:tcPr/>
                </a:tc>
                <a:extLst>
                  <a:ext uri="{0D108BD9-81ED-4DB2-BD59-A6C34878D82A}">
                    <a16:rowId xmlns:a16="http://schemas.microsoft.com/office/drawing/2014/main" val="871794393"/>
                  </a:ext>
                </a:extLst>
              </a:tr>
              <a:tr h="0">
                <a:tc>
                  <a:txBody>
                    <a:bodyPr/>
                    <a:lstStyle/>
                    <a:p>
                      <a:r>
                        <a:rPr lang="en-US" sz="1050" b="1" dirty="0" smtClean="0"/>
                        <a:t>Coordinates</a:t>
                      </a:r>
                      <a:endParaRPr lang="en-US" sz="1050" b="1" dirty="0"/>
                    </a:p>
                  </a:txBody>
                  <a:tcPr/>
                </a:tc>
                <a:tc>
                  <a:txBody>
                    <a:bodyPr/>
                    <a:lstStyle/>
                    <a:p>
                      <a:r>
                        <a:rPr lang="en-US" sz="1050" b="1" dirty="0" smtClean="0"/>
                        <a:t>Time-independent; Occasional</a:t>
                      </a:r>
                      <a:r>
                        <a:rPr lang="en-US" sz="1050" b="1" baseline="0" dirty="0" smtClean="0"/>
                        <a:t> readjustment</a:t>
                      </a:r>
                      <a:endParaRPr lang="en-US" sz="1050" b="1" dirty="0"/>
                    </a:p>
                  </a:txBody>
                  <a:tcPr/>
                </a:tc>
                <a:tc>
                  <a:txBody>
                    <a:bodyPr/>
                    <a:lstStyle/>
                    <a:p>
                      <a:r>
                        <a:rPr lang="en-US" sz="1050" b="1" dirty="0" smtClean="0"/>
                        <a:t>Time dependent (primary)</a:t>
                      </a:r>
                      <a:r>
                        <a:rPr lang="en-US" sz="1050" b="1" baseline="0" dirty="0" smtClean="0"/>
                        <a:t> ; Adjusted to reference epochs every 5 years (secondary)</a:t>
                      </a:r>
                      <a:endParaRPr lang="en-US" sz="1050" b="1" dirty="0"/>
                    </a:p>
                  </a:txBody>
                  <a:tcPr/>
                </a:tc>
                <a:extLst>
                  <a:ext uri="{0D108BD9-81ED-4DB2-BD59-A6C34878D82A}">
                    <a16:rowId xmlns:a16="http://schemas.microsoft.com/office/drawing/2014/main" val="895496056"/>
                  </a:ext>
                </a:extLst>
              </a:tr>
              <a:tr h="0">
                <a:tc>
                  <a:txBody>
                    <a:bodyPr/>
                    <a:lstStyle/>
                    <a:p>
                      <a:r>
                        <a:rPr lang="en-US" sz="1050" b="1" dirty="0" smtClean="0"/>
                        <a:t>Geodynamics</a:t>
                      </a:r>
                      <a:endParaRPr lang="en-US" sz="1050" b="1" dirty="0"/>
                    </a:p>
                  </a:txBody>
                  <a:tcPr/>
                </a:tc>
                <a:tc>
                  <a:txBody>
                    <a:bodyPr/>
                    <a:lstStyle/>
                    <a:p>
                      <a:r>
                        <a:rPr lang="en-US" sz="1050" b="1" dirty="0" smtClean="0"/>
                        <a:t>HTDP (almost</a:t>
                      </a:r>
                      <a:r>
                        <a:rPr lang="en-US" sz="1050" b="1" baseline="0" dirty="0" smtClean="0"/>
                        <a:t> no vertical ; getting dated)</a:t>
                      </a:r>
                      <a:endParaRPr lang="en-US" sz="1050" b="1" dirty="0"/>
                    </a:p>
                  </a:txBody>
                  <a:tcPr/>
                </a:tc>
                <a:tc>
                  <a:txBody>
                    <a:bodyPr/>
                    <a:lstStyle/>
                    <a:p>
                      <a:r>
                        <a:rPr lang="en-US" sz="1050" b="1" dirty="0" smtClean="0"/>
                        <a:t>IFVM (3-D, time dependent, method TBD)</a:t>
                      </a:r>
                      <a:endParaRPr lang="en-US" sz="1050" b="1" dirty="0"/>
                    </a:p>
                  </a:txBody>
                  <a:tcPr/>
                </a:tc>
                <a:extLst>
                  <a:ext uri="{0D108BD9-81ED-4DB2-BD59-A6C34878D82A}">
                    <a16:rowId xmlns:a16="http://schemas.microsoft.com/office/drawing/2014/main" val="3084445587"/>
                  </a:ext>
                </a:extLst>
              </a:tr>
              <a:tr h="0">
                <a:tc>
                  <a:txBody>
                    <a:bodyPr/>
                    <a:lstStyle/>
                    <a:p>
                      <a:r>
                        <a:rPr lang="en-US" sz="1050" b="1" dirty="0" smtClean="0"/>
                        <a:t>Least Squares</a:t>
                      </a:r>
                      <a:r>
                        <a:rPr lang="en-US" sz="1050" b="1" baseline="0" dirty="0" smtClean="0"/>
                        <a:t> </a:t>
                      </a:r>
                      <a:r>
                        <a:rPr lang="en-US" sz="1050" b="1" dirty="0" smtClean="0"/>
                        <a:t>Adjustments </a:t>
                      </a:r>
                      <a:endParaRPr lang="en-US" sz="1050" b="1" dirty="0"/>
                    </a:p>
                  </a:txBody>
                  <a:tcPr/>
                </a:tc>
                <a:tc>
                  <a:txBody>
                    <a:bodyPr/>
                    <a:lstStyle/>
                    <a:p>
                      <a:r>
                        <a:rPr lang="en-US" sz="1050" b="1" dirty="0" smtClean="0"/>
                        <a:t>ADJUST, NETSTAT, GPSCOM/LLSOLV,</a:t>
                      </a:r>
                      <a:r>
                        <a:rPr lang="en-US" sz="1050" b="1" baseline="0" dirty="0" smtClean="0"/>
                        <a:t> CALIBRATE, PAGES, Heart of Gold, INERT1, HOACOS, HAVAGO, others?   </a:t>
                      </a:r>
                      <a:endParaRPr lang="en-US" sz="1050" b="1" dirty="0"/>
                    </a:p>
                  </a:txBody>
                  <a:tcPr/>
                </a:tc>
                <a:tc>
                  <a:txBody>
                    <a:bodyPr/>
                    <a:lstStyle/>
                    <a:p>
                      <a:r>
                        <a:rPr lang="en-US" sz="1050" b="1" dirty="0" smtClean="0"/>
                        <a:t>One common code library, rigorously derived and documented including parameter estimation and hypothesis testing?</a:t>
                      </a:r>
                      <a:endParaRPr lang="en-US" sz="1050" b="1" dirty="0"/>
                    </a:p>
                  </a:txBody>
                  <a:tcPr/>
                </a:tc>
                <a:extLst>
                  <a:ext uri="{0D108BD9-81ED-4DB2-BD59-A6C34878D82A}">
                    <a16:rowId xmlns:a16="http://schemas.microsoft.com/office/drawing/2014/main" val="1496187154"/>
                  </a:ext>
                </a:extLst>
              </a:tr>
              <a:tr h="0">
                <a:tc>
                  <a:txBody>
                    <a:bodyPr/>
                    <a:lstStyle/>
                    <a:p>
                      <a:r>
                        <a:rPr lang="en-US" sz="1050" b="1" dirty="0" smtClean="0"/>
                        <a:t>Descriptions</a:t>
                      </a:r>
                      <a:endParaRPr lang="en-US" sz="1050" b="1" dirty="0"/>
                    </a:p>
                  </a:txBody>
                  <a:tcPr/>
                </a:tc>
                <a:tc>
                  <a:txBody>
                    <a:bodyPr/>
                    <a:lstStyle/>
                    <a:p>
                      <a:r>
                        <a:rPr lang="en-US" sz="1050" b="1" dirty="0" err="1" smtClean="0"/>
                        <a:t>WinDESC</a:t>
                      </a:r>
                      <a:r>
                        <a:rPr lang="en-US" sz="1050" b="1" dirty="0" smtClean="0"/>
                        <a:t> ; complicated </a:t>
                      </a:r>
                      <a:endParaRPr lang="en-US" sz="1050" b="1" dirty="0"/>
                    </a:p>
                  </a:txBody>
                  <a:tcPr/>
                </a:tc>
                <a:tc>
                  <a:txBody>
                    <a:bodyPr/>
                    <a:lstStyle/>
                    <a:p>
                      <a:r>
                        <a:rPr lang="en-US" sz="1050" b="1" dirty="0" smtClean="0"/>
                        <a:t>Possibly a position and photograph?</a:t>
                      </a:r>
                      <a:endParaRPr lang="en-US" sz="1050" b="1" dirty="0"/>
                    </a:p>
                  </a:txBody>
                  <a:tcPr/>
                </a:tc>
                <a:extLst>
                  <a:ext uri="{0D108BD9-81ED-4DB2-BD59-A6C34878D82A}">
                    <a16:rowId xmlns:a16="http://schemas.microsoft.com/office/drawing/2014/main" val="1505634911"/>
                  </a:ext>
                </a:extLst>
              </a:tr>
            </a:tbl>
          </a:graphicData>
        </a:graphic>
      </p:graphicFrame>
      <p:sp>
        <p:nvSpPr>
          <p:cNvPr id="15" name="Rectangle 14"/>
          <p:cNvSpPr/>
          <p:nvPr/>
        </p:nvSpPr>
        <p:spPr>
          <a:xfrm>
            <a:off x="1524000" y="1262269"/>
            <a:ext cx="9144000" cy="260971"/>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1524000" y="1515853"/>
            <a:ext cx="9144000" cy="260971"/>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1524000" y="1770824"/>
            <a:ext cx="9144000" cy="405847"/>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1524000" y="2176671"/>
            <a:ext cx="9144000" cy="260971"/>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1524000" y="2430254"/>
            <a:ext cx="9144000" cy="407234"/>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1524000" y="2837489"/>
            <a:ext cx="9144000" cy="260971"/>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1524000" y="3091767"/>
            <a:ext cx="9144000" cy="260971"/>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1524000" y="3345251"/>
            <a:ext cx="9144000" cy="260971"/>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1524000" y="3599529"/>
            <a:ext cx="9144000" cy="545089"/>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1524000" y="4144618"/>
            <a:ext cx="9144000" cy="260971"/>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1524000" y="4405589"/>
            <a:ext cx="9144000" cy="260971"/>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a:off x="1524000" y="4669112"/>
            <a:ext cx="9144000" cy="260971"/>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1524000" y="4930776"/>
            <a:ext cx="9144000" cy="353408"/>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p:nvSpPr>
        <p:spPr>
          <a:xfrm>
            <a:off x="1524000" y="5284185"/>
            <a:ext cx="9144000" cy="260971"/>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p:cNvSpPr/>
          <p:nvPr/>
        </p:nvSpPr>
        <p:spPr>
          <a:xfrm>
            <a:off x="1524000" y="5548402"/>
            <a:ext cx="9144000" cy="614379"/>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p:cNvSpPr/>
          <p:nvPr/>
        </p:nvSpPr>
        <p:spPr>
          <a:xfrm>
            <a:off x="1524000" y="6162781"/>
            <a:ext cx="9144000" cy="260971"/>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423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25"/>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0" nodeType="clickEffect">
                                  <p:stCondLst>
                                    <p:cond delay="0"/>
                                  </p:stCondLst>
                                  <p:childTnLst>
                                    <p:set>
                                      <p:cBhvr>
                                        <p:cTn id="42" dur="1" fill="hold">
                                          <p:stCondLst>
                                            <p:cond delay="0"/>
                                          </p:stCondLst>
                                        </p:cTn>
                                        <p:tgtEl>
                                          <p:spTgt spid="26"/>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0" nodeType="clickEffect">
                                  <p:stCondLst>
                                    <p:cond delay="0"/>
                                  </p:stCondLst>
                                  <p:childTnLst>
                                    <p:set>
                                      <p:cBhvr>
                                        <p:cTn id="46" dur="1" fill="hold">
                                          <p:stCondLst>
                                            <p:cond delay="0"/>
                                          </p:stCondLst>
                                        </p:cTn>
                                        <p:tgtEl>
                                          <p:spTgt spid="27"/>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0" nodeType="clickEffect">
                                  <p:stCondLst>
                                    <p:cond delay="0"/>
                                  </p:stCondLst>
                                  <p:childTnLst>
                                    <p:set>
                                      <p:cBhvr>
                                        <p:cTn id="50" dur="1" fill="hold">
                                          <p:stCondLst>
                                            <p:cond delay="0"/>
                                          </p:stCondLst>
                                        </p:cTn>
                                        <p:tgtEl>
                                          <p:spTgt spid="28"/>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0" nodeType="clickEffect">
                                  <p:stCondLst>
                                    <p:cond delay="0"/>
                                  </p:stCondLst>
                                  <p:childTnLst>
                                    <p:set>
                                      <p:cBhvr>
                                        <p:cTn id="54" dur="1" fill="hold">
                                          <p:stCondLst>
                                            <p:cond delay="0"/>
                                          </p:stCondLst>
                                        </p:cTn>
                                        <p:tgtEl>
                                          <p:spTgt spid="29"/>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0" nodeType="clickEffect">
                                  <p:stCondLst>
                                    <p:cond delay="0"/>
                                  </p:stCondLst>
                                  <p:childTnLst>
                                    <p:set>
                                      <p:cBhvr>
                                        <p:cTn id="58" dur="1" fill="hold">
                                          <p:stCondLst>
                                            <p:cond delay="0"/>
                                          </p:stCondLst>
                                        </p:cTn>
                                        <p:tgtEl>
                                          <p:spTgt spid="30"/>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grpId="0" nodeType="clickEffect">
                                  <p:stCondLst>
                                    <p:cond delay="0"/>
                                  </p:stCondLst>
                                  <p:childTnLst>
                                    <p:set>
                                      <p:cBhvr>
                                        <p:cTn id="62" dur="1" fill="hold">
                                          <p:stCondLst>
                                            <p:cond delay="0"/>
                                          </p:stCondLst>
                                        </p:cTn>
                                        <p:tgtEl>
                                          <p:spTgt spid="31"/>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grpId="0" nodeType="clickEffect">
                                  <p:stCondLst>
                                    <p:cond delay="0"/>
                                  </p:stCondLst>
                                  <p:childTnLst>
                                    <p:set>
                                      <p:cBhvr>
                                        <p:cTn id="66" dur="1" fill="hold">
                                          <p:stCondLst>
                                            <p:cond delay="0"/>
                                          </p:stCondLst>
                                        </p:cTn>
                                        <p:tgtEl>
                                          <p:spTgt spid="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dirty="0" smtClean="0"/>
              <a:t>Improve the Toolkit</a:t>
            </a:r>
          </a:p>
        </p:txBody>
      </p:sp>
      <p:sp>
        <p:nvSpPr>
          <p:cNvPr id="23556" name="Content Placeholder 2"/>
          <p:cNvSpPr txBox="1">
            <a:spLocks/>
          </p:cNvSpPr>
          <p:nvPr/>
        </p:nvSpPr>
        <p:spPr bwMode="auto">
          <a:xfrm>
            <a:off x="6067056" y="1417639"/>
            <a:ext cx="3735206" cy="519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marL="457200" lvl="1" indent="0">
              <a:buNone/>
            </a:pPr>
            <a:r>
              <a:rPr lang="en-US" altLang="en-US" sz="2400" u="sng" dirty="0">
                <a:cs typeface="Times New Roman" panose="02020603050405020304" pitchFamily="18" charset="0"/>
              </a:rPr>
              <a:t>The Old:</a:t>
            </a:r>
          </a:p>
          <a:p>
            <a:pPr marL="457200" lvl="1" indent="0">
              <a:buNone/>
            </a:pPr>
            <a:r>
              <a:rPr lang="en-US" altLang="en-US" sz="900" b="1" dirty="0">
                <a:cs typeface="Times New Roman" panose="02020603050405020304" pitchFamily="18" charset="0"/>
              </a:rPr>
              <a:t>“Online Adjustment User Services”</a:t>
            </a:r>
          </a:p>
          <a:p>
            <a:pPr marL="457200" lvl="1" indent="0">
              <a:buNone/>
            </a:pPr>
            <a:r>
              <a:rPr lang="en-US" altLang="en-US" sz="900" b="1" dirty="0">
                <a:cs typeface="Times New Roman" panose="02020603050405020304" pitchFamily="18" charset="0"/>
              </a:rPr>
              <a:t>GEOCON</a:t>
            </a:r>
          </a:p>
          <a:p>
            <a:pPr marL="457200" lvl="1" indent="0">
              <a:buNone/>
            </a:pPr>
            <a:r>
              <a:rPr lang="en-US" altLang="en-US" sz="900" b="1" dirty="0">
                <a:cs typeface="Times New Roman" panose="02020603050405020304" pitchFamily="18" charset="0"/>
              </a:rPr>
              <a:t>GEOCON11</a:t>
            </a:r>
          </a:p>
          <a:p>
            <a:pPr marL="457200" lvl="1" indent="0">
              <a:buNone/>
            </a:pPr>
            <a:r>
              <a:rPr lang="en-US" altLang="en-US" sz="900" b="1" dirty="0">
                <a:cs typeface="Times New Roman" panose="02020603050405020304" pitchFamily="18" charset="0"/>
              </a:rPr>
              <a:t>LVL_DH</a:t>
            </a:r>
          </a:p>
          <a:p>
            <a:pPr marL="457200" lvl="1" indent="0">
              <a:buNone/>
            </a:pPr>
            <a:r>
              <a:rPr lang="en-US" altLang="en-US" sz="900" b="1" dirty="0" err="1">
                <a:cs typeface="Times New Roman" panose="02020603050405020304" pitchFamily="18" charset="0"/>
              </a:rPr>
              <a:t>ConvbinConvascii</a:t>
            </a:r>
            <a:endParaRPr lang="en-US" altLang="en-US" sz="900" b="1" dirty="0">
              <a:cs typeface="Times New Roman" panose="02020603050405020304" pitchFamily="18" charset="0"/>
            </a:endParaRPr>
          </a:p>
          <a:p>
            <a:pPr marL="457200" lvl="1" indent="0">
              <a:buNone/>
            </a:pPr>
            <a:endParaRPr lang="en-US" altLang="en-US" sz="900" b="1" dirty="0">
              <a:cs typeface="Times New Roman" panose="02020603050405020304" pitchFamily="18" charset="0"/>
            </a:endParaRPr>
          </a:p>
          <a:p>
            <a:pPr marL="457200" lvl="1" indent="0">
              <a:buNone/>
            </a:pPr>
            <a:r>
              <a:rPr lang="en-US" altLang="en-US" sz="900" b="1" dirty="0">
                <a:cs typeface="Times New Roman" panose="02020603050405020304" pitchFamily="18" charset="0"/>
              </a:rPr>
              <a:t>ENHANCEMENTS</a:t>
            </a:r>
          </a:p>
          <a:p>
            <a:pPr marL="457200" lvl="1" indent="0">
              <a:buNone/>
            </a:pPr>
            <a:r>
              <a:rPr lang="en-US" altLang="en-US" sz="900" b="1" dirty="0" err="1">
                <a:cs typeface="Times New Roman" panose="02020603050405020304" pitchFamily="18" charset="0"/>
              </a:rPr>
              <a:t>Gethvlist</a:t>
            </a:r>
            <a:endParaRPr lang="en-US" altLang="en-US" sz="900" b="1" dirty="0">
              <a:cs typeface="Times New Roman" panose="02020603050405020304" pitchFamily="18" charset="0"/>
            </a:endParaRPr>
          </a:p>
          <a:p>
            <a:pPr marL="457200" lvl="1" indent="0">
              <a:buNone/>
            </a:pPr>
            <a:r>
              <a:rPr lang="en-US" altLang="en-US" sz="900" b="1" dirty="0">
                <a:cs typeface="Times New Roman" panose="02020603050405020304" pitchFamily="18" charset="0"/>
              </a:rPr>
              <a:t>INTERORB</a:t>
            </a:r>
          </a:p>
          <a:p>
            <a:pPr marL="457200" lvl="1" indent="0">
              <a:buNone/>
            </a:pPr>
            <a:r>
              <a:rPr lang="en-US" altLang="en-US" sz="900" b="1" dirty="0">
                <a:cs typeface="Times New Roman" panose="02020603050405020304" pitchFamily="18" charset="0"/>
              </a:rPr>
              <a:t>TOLADD</a:t>
            </a:r>
            <a:endParaRPr lang="en-US" altLang="en-US" sz="900" b="1" dirty="0">
              <a:cs typeface="Times New Roman" panose="02020603050405020304" pitchFamily="18" charset="0"/>
            </a:endParaRPr>
          </a:p>
          <a:p>
            <a:pPr marL="457200" lvl="1" indent="0">
              <a:buNone/>
            </a:pPr>
            <a:endParaRPr lang="en-US" altLang="en-US" sz="900" b="1" dirty="0">
              <a:cs typeface="Times New Roman" panose="02020603050405020304" pitchFamily="18" charset="0"/>
            </a:endParaRPr>
          </a:p>
          <a:p>
            <a:pPr marL="457200" lvl="1" indent="0">
              <a:buNone/>
            </a:pPr>
            <a:r>
              <a:rPr lang="en-US" altLang="en-US" sz="900" b="1" dirty="0">
                <a:cs typeface="Times New Roman" panose="02020603050405020304" pitchFamily="18" charset="0"/>
              </a:rPr>
              <a:t>Surface Gravity Prediction in the Conterminous USA</a:t>
            </a:r>
          </a:p>
          <a:p>
            <a:pPr marL="457200" lvl="1" indent="0">
              <a:buNone/>
            </a:pPr>
            <a:r>
              <a:rPr lang="en-US" altLang="en-US" sz="900" b="1" dirty="0">
                <a:cs typeface="Times New Roman" panose="02020603050405020304" pitchFamily="18" charset="0"/>
              </a:rPr>
              <a:t>NAVD 88 Gravity  Computations</a:t>
            </a:r>
          </a:p>
          <a:p>
            <a:pPr marL="457200" lvl="1" indent="0">
              <a:buNone/>
            </a:pPr>
            <a:endParaRPr lang="en-US" altLang="en-US" sz="900" b="1" dirty="0">
              <a:cs typeface="Times New Roman" panose="02020603050405020304" pitchFamily="18" charset="0"/>
            </a:endParaRPr>
          </a:p>
          <a:p>
            <a:pPr marL="457200" lvl="1" indent="0">
              <a:buNone/>
            </a:pPr>
            <a:endParaRPr lang="en-US" altLang="en-US" sz="900" b="1" dirty="0">
              <a:cs typeface="Times New Roman" panose="02020603050405020304" pitchFamily="18" charset="0"/>
            </a:endParaRPr>
          </a:p>
          <a:p>
            <a:pPr marL="457200" lvl="1" indent="0">
              <a:buNone/>
            </a:pPr>
            <a:r>
              <a:rPr lang="en-US" altLang="en-US" sz="900" b="1" dirty="0">
                <a:cs typeface="Times New Roman" panose="02020603050405020304" pitchFamily="18" charset="0"/>
              </a:rPr>
              <a:t>HTDP (geodynamics)</a:t>
            </a:r>
          </a:p>
          <a:p>
            <a:pPr marL="457200" lvl="1" indent="0">
              <a:buNone/>
            </a:pPr>
            <a:endParaRPr lang="en-US" altLang="en-US" sz="900" b="1" dirty="0">
              <a:cs typeface="Times New Roman" panose="02020603050405020304" pitchFamily="18" charset="0"/>
            </a:endParaRPr>
          </a:p>
          <a:p>
            <a:pPr marL="457200" lvl="1" indent="0">
              <a:buNone/>
            </a:pPr>
            <a:r>
              <a:rPr lang="en-US" altLang="en-US" sz="900" b="1" dirty="0">
                <a:cs typeface="Times New Roman" panose="02020603050405020304" pitchFamily="18" charset="0"/>
              </a:rPr>
              <a:t>Magnetic Declination</a:t>
            </a:r>
          </a:p>
          <a:p>
            <a:pPr marL="457200" lvl="1" indent="0">
              <a:buNone/>
            </a:pPr>
            <a:r>
              <a:rPr lang="en-US" altLang="en-US" sz="900" b="1" dirty="0">
                <a:cs typeface="Times New Roman" panose="02020603050405020304" pitchFamily="18" charset="0"/>
              </a:rPr>
              <a:t>CORPSCON</a:t>
            </a:r>
            <a:endParaRPr lang="en-US" altLang="en-US" sz="900" b="1" dirty="0">
              <a:cs typeface="Times New Roman" panose="02020603050405020304" pitchFamily="18" charset="0"/>
            </a:endParaRPr>
          </a:p>
          <a:p>
            <a:pPr marL="457200" lvl="1" indent="0">
              <a:buNone/>
            </a:pPr>
            <a:endParaRPr lang="en-US" altLang="en-US" sz="900" b="1" dirty="0">
              <a:cs typeface="Times New Roman" panose="02020603050405020304" pitchFamily="18" charset="0"/>
            </a:endParaRPr>
          </a:p>
          <a:p>
            <a:pPr marL="457200" lvl="1" indent="0">
              <a:buNone/>
            </a:pPr>
            <a:endParaRPr lang="en-US" altLang="en-US" sz="1100" dirty="0">
              <a:cs typeface="Times New Roman" panose="02020603050405020304" pitchFamily="18" charset="0"/>
            </a:endParaRPr>
          </a:p>
          <a:p>
            <a:pPr marL="457200" lvl="1" indent="0">
              <a:buNone/>
            </a:pPr>
            <a:endParaRPr lang="en-US" altLang="en-US" sz="1100" dirty="0">
              <a:cs typeface="Times New Roman" panose="02020603050405020304" pitchFamily="18" charset="0"/>
            </a:endParaRPr>
          </a:p>
          <a:p>
            <a:pPr marL="457200" lvl="1" indent="0">
              <a:buNone/>
            </a:pPr>
            <a:endParaRPr lang="en-US" altLang="en-US" sz="1100" dirty="0">
              <a:cs typeface="Times New Roman" panose="02020603050405020304" pitchFamily="18" charset="0"/>
            </a:endParaRPr>
          </a:p>
          <a:p>
            <a:pPr marL="457200" lvl="1" indent="0">
              <a:buNone/>
            </a:pPr>
            <a:endParaRPr lang="en-US" altLang="en-US" sz="1800" dirty="0">
              <a:cs typeface="Times New Roman" panose="02020603050405020304" pitchFamily="18" charset="0"/>
            </a:endParaRPr>
          </a:p>
          <a:p>
            <a:pPr lvl="1" eaLnBrk="1" hangingPunct="1"/>
            <a:endParaRPr lang="en-US" altLang="en-US" sz="1600" dirty="0">
              <a:latin typeface="Times New Roman" panose="02020603050405020304" pitchFamily="18" charset="0"/>
              <a:cs typeface="Times New Roman" panose="02020603050405020304" pitchFamily="18" charset="0"/>
            </a:endParaRPr>
          </a:p>
          <a:p>
            <a:pPr eaLnBrk="1" hangingPunct="1">
              <a:buFont typeface="Arial" panose="020B0604020202020204" pitchFamily="34" charset="0"/>
              <a:buNone/>
            </a:pPr>
            <a:endParaRPr lang="en-US" altLang="en-US" sz="1600" b="1" dirty="0">
              <a:solidFill>
                <a:srgbClr val="FF0000"/>
              </a:solidFill>
              <a:latin typeface="Times New Roman" panose="02020603050405020304" pitchFamily="18" charset="0"/>
              <a:cs typeface="Times New Roman" panose="02020603050405020304" pitchFamily="18" charset="0"/>
            </a:endParaRPr>
          </a:p>
        </p:txBody>
      </p:sp>
      <p:sp>
        <p:nvSpPr>
          <p:cNvPr id="2" name="Date Placeholder 1"/>
          <p:cNvSpPr>
            <a:spLocks noGrp="1"/>
          </p:cNvSpPr>
          <p:nvPr>
            <p:ph type="dt" sz="half" idx="10"/>
          </p:nvPr>
        </p:nvSpPr>
        <p:spPr/>
        <p:txBody>
          <a:bodyPr/>
          <a:lstStyle/>
          <a:p>
            <a:pPr>
              <a:defRPr/>
            </a:pPr>
            <a:r>
              <a:rPr lang="en-US" altLang="en-US" smtClean="0"/>
              <a:t>June 13, 2019</a:t>
            </a:r>
            <a:endParaRPr lang="en-US" altLang="en-US"/>
          </a:p>
        </p:txBody>
      </p:sp>
      <p:sp>
        <p:nvSpPr>
          <p:cNvPr id="3" name="Footer Placeholder 2"/>
          <p:cNvSpPr>
            <a:spLocks noGrp="1"/>
          </p:cNvSpPr>
          <p:nvPr>
            <p:ph type="ftr" sz="quarter" idx="11"/>
          </p:nvPr>
        </p:nvSpPr>
        <p:spPr/>
        <p:txBody>
          <a:bodyPr/>
          <a:lstStyle/>
          <a:p>
            <a:pPr>
              <a:defRPr/>
            </a:pPr>
            <a:r>
              <a:rPr lang="en-US" smtClean="0"/>
              <a:t>HxGN LIVE 2019</a:t>
            </a:r>
            <a:endParaRPr lang="en-US"/>
          </a:p>
        </p:txBody>
      </p:sp>
      <p:sp>
        <p:nvSpPr>
          <p:cNvPr id="6" name="Slide Number Placeholder 5"/>
          <p:cNvSpPr>
            <a:spLocks noGrp="1"/>
          </p:cNvSpPr>
          <p:nvPr>
            <p:ph type="sldNum" sz="quarter" idx="12"/>
          </p:nvPr>
        </p:nvSpPr>
        <p:spPr/>
        <p:txBody>
          <a:bodyPr/>
          <a:lstStyle/>
          <a:p>
            <a:pPr>
              <a:defRPr/>
            </a:pPr>
            <a:fld id="{5A837433-97E9-4D94-B898-19FA6F4A2CA7}" type="slidenum">
              <a:rPr lang="en-US" smtClean="0"/>
              <a:pPr>
                <a:defRPr/>
              </a:pPr>
              <a:t>45</a:t>
            </a:fld>
            <a:endParaRPr lang="en-US"/>
          </a:p>
        </p:txBody>
      </p:sp>
      <p:sp>
        <p:nvSpPr>
          <p:cNvPr id="15" name="Content Placeholder 2"/>
          <p:cNvSpPr txBox="1">
            <a:spLocks/>
          </p:cNvSpPr>
          <p:nvPr/>
        </p:nvSpPr>
        <p:spPr bwMode="auto">
          <a:xfrm>
            <a:off x="1496400" y="1311278"/>
            <a:ext cx="3055402" cy="519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marL="457200" lvl="1" indent="0">
              <a:buNone/>
            </a:pPr>
            <a:r>
              <a:rPr lang="en-US" altLang="en-US" sz="2400" u="sng" dirty="0">
                <a:cs typeface="Times New Roman" panose="02020603050405020304" pitchFamily="18" charset="0"/>
              </a:rPr>
              <a:t>The Old:</a:t>
            </a:r>
          </a:p>
          <a:p>
            <a:pPr marL="457200" lvl="1" indent="0">
              <a:buNone/>
            </a:pPr>
            <a:r>
              <a:rPr lang="en-US" altLang="en-US" sz="900" b="1" dirty="0">
                <a:cs typeface="Times New Roman" panose="02020603050405020304" pitchFamily="18" charset="0"/>
              </a:rPr>
              <a:t>VERTCON</a:t>
            </a:r>
          </a:p>
          <a:p>
            <a:pPr marL="457200" lvl="1" indent="0">
              <a:buNone/>
            </a:pPr>
            <a:r>
              <a:rPr lang="en-US" altLang="en-US" sz="900" b="1" dirty="0">
                <a:cs typeface="Times New Roman" panose="02020603050405020304" pitchFamily="18" charset="0"/>
              </a:rPr>
              <a:t>NADCON</a:t>
            </a:r>
          </a:p>
          <a:p>
            <a:pPr marL="457200" lvl="1" indent="0">
              <a:buNone/>
            </a:pPr>
            <a:r>
              <a:rPr lang="en-US" altLang="en-US" sz="900" b="1" dirty="0">
                <a:cs typeface="Times New Roman" panose="02020603050405020304" pitchFamily="18" charset="0"/>
              </a:rPr>
              <a:t>All Hybrid Geoid Models</a:t>
            </a:r>
          </a:p>
          <a:p>
            <a:pPr marL="457200" lvl="1" indent="0">
              <a:buNone/>
            </a:pPr>
            <a:r>
              <a:rPr lang="en-US" altLang="en-US" sz="900" b="1" dirty="0">
                <a:cs typeface="Times New Roman" panose="02020603050405020304" pitchFamily="18" charset="0"/>
              </a:rPr>
              <a:t>All Gravimetric Geoid Models</a:t>
            </a:r>
          </a:p>
          <a:p>
            <a:pPr marL="457200" lvl="1" indent="0">
              <a:buNone/>
            </a:pPr>
            <a:r>
              <a:rPr lang="en-US" altLang="en-US" sz="900" b="1" dirty="0">
                <a:cs typeface="Times New Roman" panose="02020603050405020304" pitchFamily="18" charset="0"/>
              </a:rPr>
              <a:t>All Hybrid DOV Models</a:t>
            </a:r>
          </a:p>
          <a:p>
            <a:pPr marL="457200" lvl="1" indent="0">
              <a:buNone/>
            </a:pPr>
            <a:r>
              <a:rPr lang="en-US" altLang="en-US" sz="900" b="1" dirty="0">
                <a:cs typeface="Times New Roman" panose="02020603050405020304" pitchFamily="18" charset="0"/>
              </a:rPr>
              <a:t>All Gravimetric DOV Models</a:t>
            </a:r>
          </a:p>
          <a:p>
            <a:pPr marL="457200" lvl="1" indent="0">
              <a:buNone/>
            </a:pPr>
            <a:r>
              <a:rPr lang="en-US" altLang="en-US" sz="900" b="1" dirty="0">
                <a:cs typeface="Times New Roman" panose="02020603050405020304" pitchFamily="18" charset="0"/>
              </a:rPr>
              <a:t>14 parameter transformations in HTDP</a:t>
            </a:r>
          </a:p>
          <a:p>
            <a:pPr marL="457200" lvl="1" indent="0">
              <a:buNone/>
            </a:pPr>
            <a:r>
              <a:rPr lang="en-US" altLang="en-US" sz="900" b="1" dirty="0">
                <a:cs typeface="Times New Roman" panose="02020603050405020304" pitchFamily="18" charset="0"/>
              </a:rPr>
              <a:t>XYZWIN</a:t>
            </a:r>
          </a:p>
          <a:p>
            <a:pPr marL="457200" lvl="1" indent="0">
              <a:buNone/>
            </a:pPr>
            <a:r>
              <a:rPr lang="en-US" altLang="en-US" sz="900" b="1" dirty="0">
                <a:cs typeface="Times New Roman" panose="02020603050405020304" pitchFamily="18" charset="0"/>
              </a:rPr>
              <a:t>UTMS</a:t>
            </a:r>
          </a:p>
          <a:p>
            <a:pPr marL="457200" lvl="1" indent="0">
              <a:buNone/>
            </a:pPr>
            <a:r>
              <a:rPr lang="en-US" altLang="en-US" sz="900" b="1" dirty="0">
                <a:cs typeface="Times New Roman" panose="02020603050405020304" pitchFamily="18" charset="0"/>
              </a:rPr>
              <a:t>USNG</a:t>
            </a:r>
          </a:p>
          <a:p>
            <a:pPr marL="457200" lvl="1" indent="0">
              <a:buNone/>
            </a:pPr>
            <a:r>
              <a:rPr lang="en-US" altLang="en-US" sz="900" b="1" dirty="0">
                <a:cs typeface="Times New Roman" panose="02020603050405020304" pitchFamily="18" charset="0"/>
              </a:rPr>
              <a:t>GGPCGP</a:t>
            </a:r>
          </a:p>
          <a:p>
            <a:pPr marL="457200" lvl="1" indent="0">
              <a:buNone/>
            </a:pPr>
            <a:r>
              <a:rPr lang="en-US" altLang="en-US" sz="900" b="1" dirty="0">
                <a:cs typeface="Times New Roman" panose="02020603050405020304" pitchFamily="18" charset="0"/>
              </a:rPr>
              <a:t>SPC83</a:t>
            </a:r>
          </a:p>
          <a:p>
            <a:pPr marL="457200" lvl="1" indent="0">
              <a:buNone/>
            </a:pPr>
            <a:r>
              <a:rPr lang="en-US" altLang="en-US" sz="900" b="1" dirty="0">
                <a:cs typeface="Times New Roman" panose="02020603050405020304" pitchFamily="18" charset="0"/>
              </a:rPr>
              <a:t>DYNAMIC_HT</a:t>
            </a:r>
          </a:p>
          <a:p>
            <a:pPr marL="457200" lvl="1" indent="0">
              <a:buNone/>
            </a:pPr>
            <a:r>
              <a:rPr lang="en-US" altLang="en-US" sz="900" b="1" dirty="0">
                <a:cs typeface="Times New Roman" panose="02020603050405020304" pitchFamily="18" charset="0"/>
              </a:rPr>
              <a:t>IGLD85</a:t>
            </a:r>
          </a:p>
          <a:p>
            <a:pPr marL="457200" lvl="1" indent="0">
              <a:buNone/>
            </a:pPr>
            <a:endParaRPr lang="en-US" altLang="en-US" sz="900" b="1" dirty="0">
              <a:cs typeface="Times New Roman" panose="02020603050405020304" pitchFamily="18" charset="0"/>
            </a:endParaRPr>
          </a:p>
          <a:p>
            <a:pPr marL="457200" lvl="1" indent="0">
              <a:buNone/>
            </a:pPr>
            <a:r>
              <a:rPr lang="en-US" altLang="en-US" sz="900" b="1" dirty="0">
                <a:cs typeface="Times New Roman" panose="02020603050405020304" pitchFamily="18" charset="0"/>
              </a:rPr>
              <a:t>CALIBRATE</a:t>
            </a:r>
          </a:p>
          <a:p>
            <a:pPr marL="457200" lvl="1" indent="0">
              <a:buNone/>
            </a:pPr>
            <a:r>
              <a:rPr lang="en-US" altLang="en-US" sz="900" b="1" dirty="0" err="1">
                <a:cs typeface="Times New Roman" panose="02020603050405020304" pitchFamily="18" charset="0"/>
              </a:rPr>
              <a:t>Translev</a:t>
            </a:r>
            <a:endParaRPr lang="en-US" altLang="en-US" sz="900" b="1" dirty="0">
              <a:cs typeface="Times New Roman" panose="02020603050405020304" pitchFamily="18" charset="0"/>
            </a:endParaRPr>
          </a:p>
          <a:p>
            <a:pPr marL="457200" lvl="1" indent="0">
              <a:buNone/>
            </a:pPr>
            <a:r>
              <a:rPr lang="en-US" altLang="en-US" sz="900" b="1" dirty="0" err="1">
                <a:cs typeface="Times New Roman" panose="02020603050405020304" pitchFamily="18" charset="0"/>
              </a:rPr>
              <a:t>WinDESC</a:t>
            </a:r>
            <a:endParaRPr lang="en-US" altLang="en-US" sz="900" b="1" dirty="0">
              <a:cs typeface="Times New Roman" panose="02020603050405020304" pitchFamily="18" charset="0"/>
            </a:endParaRPr>
          </a:p>
          <a:p>
            <a:pPr marL="457200" lvl="1" indent="0">
              <a:buNone/>
            </a:pPr>
            <a:r>
              <a:rPr lang="en-US" altLang="en-US" sz="900" b="1" dirty="0">
                <a:cs typeface="Times New Roman" panose="02020603050405020304" pitchFamily="18" charset="0"/>
              </a:rPr>
              <a:t>LOCUS</a:t>
            </a:r>
          </a:p>
          <a:p>
            <a:pPr marL="457200" lvl="1" indent="0">
              <a:buNone/>
            </a:pPr>
            <a:r>
              <a:rPr lang="en-US" altLang="en-US" sz="900" b="1" dirty="0">
                <a:cs typeface="Times New Roman" panose="02020603050405020304" pitchFamily="18" charset="0"/>
              </a:rPr>
              <a:t>LOOP</a:t>
            </a:r>
          </a:p>
          <a:p>
            <a:pPr marL="457200" lvl="1" indent="0">
              <a:buNone/>
            </a:pPr>
            <a:r>
              <a:rPr lang="en-US" altLang="en-US" sz="900" b="1" dirty="0">
                <a:cs typeface="Times New Roman" panose="02020603050405020304" pitchFamily="18" charset="0"/>
              </a:rPr>
              <a:t>MTEN4</a:t>
            </a:r>
          </a:p>
          <a:p>
            <a:pPr marL="457200" lvl="1" indent="0">
              <a:buNone/>
            </a:pPr>
            <a:endParaRPr lang="en-US" altLang="en-US" sz="900" b="1" dirty="0">
              <a:cs typeface="Times New Roman" panose="02020603050405020304" pitchFamily="18" charset="0"/>
            </a:endParaRPr>
          </a:p>
          <a:p>
            <a:pPr marL="457200" lvl="1" indent="0">
              <a:buNone/>
            </a:pPr>
            <a:r>
              <a:rPr lang="en-US" altLang="en-US" sz="900" b="1" dirty="0">
                <a:cs typeface="Times New Roman" panose="02020603050405020304" pitchFamily="18" charset="0"/>
              </a:rPr>
              <a:t>“Tidal and Orthometric Elevations”</a:t>
            </a:r>
          </a:p>
          <a:p>
            <a:pPr marL="457200" lvl="1" indent="0">
              <a:buNone/>
            </a:pPr>
            <a:endParaRPr lang="en-US" altLang="en-US" sz="900" b="1" dirty="0">
              <a:cs typeface="Times New Roman" panose="02020603050405020304" pitchFamily="18" charset="0"/>
            </a:endParaRPr>
          </a:p>
          <a:p>
            <a:pPr marL="457200" lvl="1" indent="0">
              <a:buNone/>
            </a:pPr>
            <a:r>
              <a:rPr lang="en-US" altLang="en-US" sz="900" b="1" dirty="0">
                <a:cs typeface="Times New Roman" panose="02020603050405020304" pitchFamily="18" charset="0"/>
              </a:rPr>
              <a:t>INVERSE</a:t>
            </a:r>
          </a:p>
          <a:p>
            <a:pPr marL="457200" lvl="1" indent="0">
              <a:buNone/>
            </a:pPr>
            <a:r>
              <a:rPr lang="en-US" altLang="en-US" sz="900" b="1" dirty="0">
                <a:cs typeface="Times New Roman" panose="02020603050405020304" pitchFamily="18" charset="0"/>
              </a:rPr>
              <a:t>FORWARD</a:t>
            </a:r>
          </a:p>
          <a:p>
            <a:pPr marL="457200" lvl="1" indent="0">
              <a:buNone/>
            </a:pPr>
            <a:r>
              <a:rPr lang="en-US" altLang="en-US" sz="900" b="1" dirty="0">
                <a:cs typeface="Times New Roman" panose="02020603050405020304" pitchFamily="18" charset="0"/>
              </a:rPr>
              <a:t>INVERS3D</a:t>
            </a:r>
          </a:p>
          <a:p>
            <a:pPr marL="457200" lvl="1" indent="0">
              <a:buNone/>
            </a:pPr>
            <a:r>
              <a:rPr lang="en-US" altLang="en-US" sz="900" b="1" dirty="0">
                <a:cs typeface="Times New Roman" panose="02020603050405020304" pitchFamily="18" charset="0"/>
              </a:rPr>
              <a:t>FORWRD3D</a:t>
            </a:r>
          </a:p>
          <a:p>
            <a:pPr marL="457200" lvl="1" indent="0">
              <a:buNone/>
            </a:pPr>
            <a:endParaRPr lang="en-US" altLang="en-US" sz="900" b="1" dirty="0">
              <a:cs typeface="Times New Roman" panose="02020603050405020304" pitchFamily="18" charset="0"/>
            </a:endParaRPr>
          </a:p>
          <a:p>
            <a:pPr marL="457200" lvl="1" indent="0">
              <a:buNone/>
            </a:pPr>
            <a:endParaRPr lang="en-US" altLang="en-US" sz="900" b="1" dirty="0">
              <a:cs typeface="Times New Roman" panose="02020603050405020304" pitchFamily="18" charset="0"/>
            </a:endParaRPr>
          </a:p>
          <a:p>
            <a:pPr marL="457200" lvl="1" indent="0">
              <a:buNone/>
            </a:pPr>
            <a:endParaRPr lang="en-US" altLang="en-US" sz="1100" dirty="0">
              <a:cs typeface="Times New Roman" panose="02020603050405020304" pitchFamily="18" charset="0"/>
            </a:endParaRPr>
          </a:p>
          <a:p>
            <a:pPr marL="457200" lvl="1" indent="0">
              <a:buNone/>
            </a:pPr>
            <a:endParaRPr lang="en-US" altLang="en-US" sz="1100" dirty="0">
              <a:cs typeface="Times New Roman" panose="02020603050405020304" pitchFamily="18" charset="0"/>
            </a:endParaRPr>
          </a:p>
          <a:p>
            <a:pPr marL="457200" lvl="1" indent="0">
              <a:buNone/>
            </a:pPr>
            <a:endParaRPr lang="en-US" altLang="en-US" sz="1100" dirty="0">
              <a:cs typeface="Times New Roman" panose="02020603050405020304" pitchFamily="18" charset="0"/>
            </a:endParaRPr>
          </a:p>
          <a:p>
            <a:pPr marL="457200" lvl="1" indent="0">
              <a:buNone/>
            </a:pPr>
            <a:endParaRPr lang="en-US" altLang="en-US" sz="1800" dirty="0">
              <a:cs typeface="Times New Roman" panose="02020603050405020304" pitchFamily="18" charset="0"/>
            </a:endParaRPr>
          </a:p>
          <a:p>
            <a:pPr lvl="1" eaLnBrk="1" hangingPunct="1"/>
            <a:endParaRPr lang="en-US" altLang="en-US" sz="1600" dirty="0">
              <a:latin typeface="Times New Roman" panose="02020603050405020304" pitchFamily="18" charset="0"/>
              <a:cs typeface="Times New Roman" panose="02020603050405020304" pitchFamily="18" charset="0"/>
            </a:endParaRPr>
          </a:p>
          <a:p>
            <a:pPr eaLnBrk="1" hangingPunct="1">
              <a:buFont typeface="Arial" panose="020B0604020202020204" pitchFamily="34" charset="0"/>
              <a:buNone/>
            </a:pPr>
            <a:endParaRPr lang="en-US" altLang="en-US" sz="1600" b="1" dirty="0">
              <a:solidFill>
                <a:srgbClr val="FF0000"/>
              </a:solidFill>
              <a:latin typeface="Times New Roman" panose="02020603050405020304" pitchFamily="18" charset="0"/>
              <a:cs typeface="Times New Roman" panose="02020603050405020304" pitchFamily="18" charset="0"/>
            </a:endParaRPr>
          </a:p>
        </p:txBody>
      </p:sp>
      <p:sp>
        <p:nvSpPr>
          <p:cNvPr id="7" name="Rectangle 6"/>
          <p:cNvSpPr/>
          <p:nvPr/>
        </p:nvSpPr>
        <p:spPr>
          <a:xfrm>
            <a:off x="1981200" y="1718632"/>
            <a:ext cx="2308034" cy="2357610"/>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4277053" y="1718633"/>
            <a:ext cx="1527854" cy="646331"/>
          </a:xfrm>
          <a:prstGeom prst="rect">
            <a:avLst/>
          </a:prstGeom>
          <a:noFill/>
        </p:spPr>
        <p:txBody>
          <a:bodyPr wrap="none" rtlCol="0">
            <a:spAutoFit/>
          </a:bodyPr>
          <a:lstStyle/>
          <a:p>
            <a:r>
              <a:rPr lang="en-US" dirty="0">
                <a:solidFill>
                  <a:srgbClr val="FF0000"/>
                </a:solidFill>
              </a:rPr>
              <a:t>Integrate into </a:t>
            </a:r>
          </a:p>
          <a:p>
            <a:r>
              <a:rPr lang="en-US" dirty="0">
                <a:solidFill>
                  <a:srgbClr val="FF0000"/>
                </a:solidFill>
              </a:rPr>
              <a:t>NCAT/</a:t>
            </a:r>
            <a:r>
              <a:rPr lang="en-US" dirty="0" err="1">
                <a:solidFill>
                  <a:srgbClr val="FF0000"/>
                </a:solidFill>
              </a:rPr>
              <a:t>VDatum</a:t>
            </a:r>
            <a:endParaRPr lang="en-US" dirty="0">
              <a:solidFill>
                <a:srgbClr val="FF0000"/>
              </a:solidFill>
            </a:endParaRPr>
          </a:p>
        </p:txBody>
      </p:sp>
      <p:sp>
        <p:nvSpPr>
          <p:cNvPr id="18" name="Rectangle 17"/>
          <p:cNvSpPr/>
          <p:nvPr/>
        </p:nvSpPr>
        <p:spPr>
          <a:xfrm>
            <a:off x="1981201" y="4188592"/>
            <a:ext cx="1360583" cy="1066454"/>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3341783" y="4113693"/>
            <a:ext cx="1509644" cy="646331"/>
          </a:xfrm>
          <a:prstGeom prst="rect">
            <a:avLst/>
          </a:prstGeom>
          <a:noFill/>
        </p:spPr>
        <p:txBody>
          <a:bodyPr wrap="none" rtlCol="0">
            <a:spAutoFit/>
          </a:bodyPr>
          <a:lstStyle/>
          <a:p>
            <a:r>
              <a:rPr lang="en-US" dirty="0">
                <a:solidFill>
                  <a:srgbClr val="FF0000"/>
                </a:solidFill>
              </a:rPr>
              <a:t>Integrate into </a:t>
            </a:r>
          </a:p>
          <a:p>
            <a:r>
              <a:rPr lang="en-US" dirty="0">
                <a:solidFill>
                  <a:srgbClr val="FF0000"/>
                </a:solidFill>
              </a:rPr>
              <a:t>OPUS</a:t>
            </a:r>
            <a:endParaRPr lang="en-US" dirty="0">
              <a:solidFill>
                <a:srgbClr val="FF0000"/>
              </a:solidFill>
            </a:endParaRPr>
          </a:p>
        </p:txBody>
      </p:sp>
      <p:sp>
        <p:nvSpPr>
          <p:cNvPr id="20" name="Rectangle 19"/>
          <p:cNvSpPr/>
          <p:nvPr/>
        </p:nvSpPr>
        <p:spPr>
          <a:xfrm>
            <a:off x="1981200" y="5329946"/>
            <a:ext cx="2133601" cy="211538"/>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p:cNvSpPr txBox="1"/>
          <p:nvPr/>
        </p:nvSpPr>
        <p:spPr>
          <a:xfrm>
            <a:off x="4105526" y="5251725"/>
            <a:ext cx="3438275" cy="369332"/>
          </a:xfrm>
          <a:prstGeom prst="rect">
            <a:avLst/>
          </a:prstGeom>
          <a:noFill/>
        </p:spPr>
        <p:txBody>
          <a:bodyPr wrap="square" rtlCol="0">
            <a:spAutoFit/>
          </a:bodyPr>
          <a:lstStyle/>
          <a:p>
            <a:r>
              <a:rPr lang="en-US" dirty="0">
                <a:solidFill>
                  <a:srgbClr val="FF0000"/>
                </a:solidFill>
              </a:rPr>
              <a:t>Integrate into NSRS Database </a:t>
            </a:r>
          </a:p>
        </p:txBody>
      </p:sp>
      <p:sp>
        <p:nvSpPr>
          <p:cNvPr id="22" name="TextBox 21"/>
          <p:cNvSpPr txBox="1"/>
          <p:nvPr/>
        </p:nvSpPr>
        <p:spPr>
          <a:xfrm>
            <a:off x="3016785" y="5843825"/>
            <a:ext cx="4336974" cy="369332"/>
          </a:xfrm>
          <a:prstGeom prst="rect">
            <a:avLst/>
          </a:prstGeom>
          <a:noFill/>
        </p:spPr>
        <p:txBody>
          <a:bodyPr wrap="square" rtlCol="0">
            <a:spAutoFit/>
          </a:bodyPr>
          <a:lstStyle/>
          <a:p>
            <a:r>
              <a:rPr lang="en-US" dirty="0">
                <a:solidFill>
                  <a:srgbClr val="FF0000"/>
                </a:solidFill>
              </a:rPr>
              <a:t>Integrate into one new piece of code</a:t>
            </a:r>
          </a:p>
        </p:txBody>
      </p:sp>
      <p:sp>
        <p:nvSpPr>
          <p:cNvPr id="23" name="Rectangle 22"/>
          <p:cNvSpPr/>
          <p:nvPr/>
        </p:nvSpPr>
        <p:spPr>
          <a:xfrm>
            <a:off x="1957301" y="5632911"/>
            <a:ext cx="1090699" cy="723441"/>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6571782" y="1834149"/>
            <a:ext cx="2267418" cy="1658198"/>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Box 24"/>
          <p:cNvSpPr txBox="1"/>
          <p:nvPr/>
        </p:nvSpPr>
        <p:spPr>
          <a:xfrm>
            <a:off x="8839201" y="1834149"/>
            <a:ext cx="1151341" cy="369332"/>
          </a:xfrm>
          <a:prstGeom prst="rect">
            <a:avLst/>
          </a:prstGeom>
          <a:noFill/>
        </p:spPr>
        <p:txBody>
          <a:bodyPr wrap="none" rtlCol="0">
            <a:spAutoFit/>
          </a:bodyPr>
          <a:lstStyle/>
          <a:p>
            <a:r>
              <a:rPr lang="en-US" dirty="0">
                <a:solidFill>
                  <a:srgbClr val="FF0000"/>
                </a:solidFill>
              </a:rPr>
              <a:t>Deprecate</a:t>
            </a:r>
          </a:p>
        </p:txBody>
      </p:sp>
      <p:sp>
        <p:nvSpPr>
          <p:cNvPr id="26" name="Rectangle 25"/>
          <p:cNvSpPr/>
          <p:nvPr/>
        </p:nvSpPr>
        <p:spPr>
          <a:xfrm>
            <a:off x="6571782" y="3618234"/>
            <a:ext cx="3230480" cy="458009"/>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p:cNvSpPr txBox="1"/>
          <p:nvPr/>
        </p:nvSpPr>
        <p:spPr>
          <a:xfrm>
            <a:off x="4989745" y="3547139"/>
            <a:ext cx="1485920" cy="646331"/>
          </a:xfrm>
          <a:prstGeom prst="rect">
            <a:avLst/>
          </a:prstGeom>
          <a:noFill/>
        </p:spPr>
        <p:txBody>
          <a:bodyPr wrap="none" rtlCol="0">
            <a:spAutoFit/>
          </a:bodyPr>
          <a:lstStyle/>
          <a:p>
            <a:r>
              <a:rPr lang="en-US" dirty="0">
                <a:solidFill>
                  <a:srgbClr val="FF0000"/>
                </a:solidFill>
              </a:rPr>
              <a:t>Replace</a:t>
            </a:r>
          </a:p>
          <a:p>
            <a:r>
              <a:rPr lang="en-US" dirty="0">
                <a:solidFill>
                  <a:srgbClr val="FF0000"/>
                </a:solidFill>
              </a:rPr>
              <a:t>w/ GRAV2022</a:t>
            </a:r>
          </a:p>
        </p:txBody>
      </p:sp>
      <p:sp>
        <p:nvSpPr>
          <p:cNvPr id="28" name="Rectangle 27"/>
          <p:cNvSpPr/>
          <p:nvPr/>
        </p:nvSpPr>
        <p:spPr>
          <a:xfrm>
            <a:off x="6571783" y="4287158"/>
            <a:ext cx="1308951" cy="229273"/>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TextBox 28"/>
          <p:cNvSpPr txBox="1"/>
          <p:nvPr/>
        </p:nvSpPr>
        <p:spPr>
          <a:xfrm>
            <a:off x="7934660" y="4231031"/>
            <a:ext cx="2240485" cy="369332"/>
          </a:xfrm>
          <a:prstGeom prst="rect">
            <a:avLst/>
          </a:prstGeom>
          <a:noFill/>
        </p:spPr>
        <p:txBody>
          <a:bodyPr wrap="none" rtlCol="0">
            <a:spAutoFit/>
          </a:bodyPr>
          <a:lstStyle/>
          <a:p>
            <a:r>
              <a:rPr lang="en-US" dirty="0">
                <a:solidFill>
                  <a:srgbClr val="FF0000"/>
                </a:solidFill>
              </a:rPr>
              <a:t>Replace w/ IFVM2022</a:t>
            </a:r>
          </a:p>
        </p:txBody>
      </p:sp>
      <p:sp>
        <p:nvSpPr>
          <p:cNvPr id="30" name="Rectangle 29"/>
          <p:cNvSpPr/>
          <p:nvPr/>
        </p:nvSpPr>
        <p:spPr>
          <a:xfrm>
            <a:off x="6571783" y="4615048"/>
            <a:ext cx="1308951" cy="393084"/>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TextBox 30"/>
          <p:cNvSpPr txBox="1"/>
          <p:nvPr/>
        </p:nvSpPr>
        <p:spPr>
          <a:xfrm>
            <a:off x="7916741" y="4626925"/>
            <a:ext cx="2001510" cy="646331"/>
          </a:xfrm>
          <a:prstGeom prst="rect">
            <a:avLst/>
          </a:prstGeom>
          <a:noFill/>
        </p:spPr>
        <p:txBody>
          <a:bodyPr wrap="none" rtlCol="0">
            <a:spAutoFit/>
          </a:bodyPr>
          <a:lstStyle/>
          <a:p>
            <a:r>
              <a:rPr lang="en-US" dirty="0">
                <a:solidFill>
                  <a:srgbClr val="FF0000"/>
                </a:solidFill>
              </a:rPr>
              <a:t>Move to “</a:t>
            </a:r>
            <a:r>
              <a:rPr lang="en-US" dirty="0" err="1">
                <a:solidFill>
                  <a:srgbClr val="FF0000"/>
                </a:solidFill>
              </a:rPr>
              <a:t>exo</a:t>
            </a:r>
            <a:r>
              <a:rPr lang="en-US" dirty="0">
                <a:solidFill>
                  <a:srgbClr val="FF0000"/>
                </a:solidFill>
              </a:rPr>
              <a:t>-NGS”</a:t>
            </a:r>
          </a:p>
          <a:p>
            <a:r>
              <a:rPr lang="en-US" dirty="0">
                <a:solidFill>
                  <a:srgbClr val="FF0000"/>
                </a:solidFill>
              </a:rPr>
              <a:t>software page</a:t>
            </a:r>
          </a:p>
        </p:txBody>
      </p:sp>
      <p:sp>
        <p:nvSpPr>
          <p:cNvPr id="32" name="Content Placeholder 2"/>
          <p:cNvSpPr txBox="1">
            <a:spLocks/>
          </p:cNvSpPr>
          <p:nvPr/>
        </p:nvSpPr>
        <p:spPr bwMode="auto">
          <a:xfrm>
            <a:off x="7558948" y="5301620"/>
            <a:ext cx="2124326" cy="1305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marL="457200" lvl="1" indent="0">
              <a:buNone/>
            </a:pPr>
            <a:r>
              <a:rPr lang="en-US" altLang="en-US" sz="2400" u="sng" dirty="0">
                <a:solidFill>
                  <a:srgbClr val="FF0000"/>
                </a:solidFill>
                <a:cs typeface="Times New Roman" panose="02020603050405020304" pitchFamily="18" charset="0"/>
              </a:rPr>
              <a:t>The New:</a:t>
            </a:r>
            <a:endParaRPr lang="en-US" altLang="en-US" sz="2400" u="sng" dirty="0">
              <a:solidFill>
                <a:srgbClr val="FF0000"/>
              </a:solidFill>
              <a:cs typeface="Times New Roman" panose="02020603050405020304" pitchFamily="18" charset="0"/>
            </a:endParaRPr>
          </a:p>
          <a:p>
            <a:pPr marL="457200" lvl="1" indent="0">
              <a:buNone/>
            </a:pPr>
            <a:r>
              <a:rPr lang="en-US" altLang="en-US" sz="900" b="1" dirty="0">
                <a:solidFill>
                  <a:srgbClr val="FF0000"/>
                </a:solidFill>
                <a:cs typeface="Times New Roman" panose="02020603050405020304" pitchFamily="18" charset="0"/>
              </a:rPr>
              <a:t>EPP2022</a:t>
            </a:r>
          </a:p>
          <a:p>
            <a:pPr marL="457200" lvl="1" indent="0">
              <a:buNone/>
            </a:pPr>
            <a:r>
              <a:rPr lang="en-US" altLang="en-US" sz="900" b="1" dirty="0">
                <a:solidFill>
                  <a:srgbClr val="FF0000"/>
                </a:solidFill>
                <a:cs typeface="Times New Roman" panose="02020603050405020304" pitchFamily="18" charset="0"/>
              </a:rPr>
              <a:t>IFVM2022</a:t>
            </a:r>
          </a:p>
          <a:p>
            <a:pPr marL="457200" lvl="1" indent="0">
              <a:buNone/>
            </a:pPr>
            <a:r>
              <a:rPr lang="en-US" altLang="en-US" sz="900" b="1" dirty="0">
                <a:solidFill>
                  <a:srgbClr val="FF0000"/>
                </a:solidFill>
                <a:cs typeface="Times New Roman" panose="02020603050405020304" pitchFamily="18" charset="0"/>
              </a:rPr>
              <a:t>SPCS2022</a:t>
            </a:r>
          </a:p>
          <a:p>
            <a:pPr marL="457200" lvl="1" indent="0">
              <a:buNone/>
            </a:pPr>
            <a:r>
              <a:rPr lang="en-US" altLang="en-US" sz="900" b="1" dirty="0">
                <a:solidFill>
                  <a:srgbClr val="FF0000"/>
                </a:solidFill>
                <a:cs typeface="Times New Roman" panose="02020603050405020304" pitchFamily="18" charset="0"/>
              </a:rPr>
              <a:t>GEOID2022</a:t>
            </a:r>
          </a:p>
          <a:p>
            <a:pPr marL="457200" lvl="1" indent="0">
              <a:buNone/>
            </a:pPr>
            <a:r>
              <a:rPr lang="en-US" altLang="en-US" sz="900" b="1" dirty="0">
                <a:solidFill>
                  <a:srgbClr val="FF0000"/>
                </a:solidFill>
                <a:cs typeface="Times New Roman" panose="02020603050405020304" pitchFamily="18" charset="0"/>
              </a:rPr>
              <a:t>GRAV2022</a:t>
            </a:r>
          </a:p>
          <a:p>
            <a:pPr marL="457200" lvl="1" indent="0">
              <a:buNone/>
            </a:pPr>
            <a:r>
              <a:rPr lang="en-US" altLang="en-US" sz="900" b="1" dirty="0">
                <a:solidFill>
                  <a:srgbClr val="FF0000"/>
                </a:solidFill>
                <a:cs typeface="Times New Roman" panose="02020603050405020304" pitchFamily="18" charset="0"/>
              </a:rPr>
              <a:t>More…</a:t>
            </a:r>
          </a:p>
          <a:p>
            <a:pPr marL="457200" lvl="1" indent="0">
              <a:buNone/>
            </a:pPr>
            <a:endParaRPr lang="en-US" altLang="en-US" sz="1100" dirty="0">
              <a:solidFill>
                <a:srgbClr val="FF0000"/>
              </a:solidFill>
              <a:cs typeface="Times New Roman" panose="02020603050405020304" pitchFamily="18" charset="0"/>
            </a:endParaRPr>
          </a:p>
          <a:p>
            <a:pPr marL="457200" lvl="1" indent="0">
              <a:buNone/>
            </a:pPr>
            <a:endParaRPr lang="en-US" altLang="en-US" sz="1100" dirty="0">
              <a:cs typeface="Times New Roman" panose="02020603050405020304" pitchFamily="18" charset="0"/>
            </a:endParaRPr>
          </a:p>
          <a:p>
            <a:pPr marL="457200" lvl="1" indent="0">
              <a:buNone/>
            </a:pPr>
            <a:endParaRPr lang="en-US" altLang="en-US" sz="1100" dirty="0">
              <a:cs typeface="Times New Roman" panose="02020603050405020304" pitchFamily="18" charset="0"/>
            </a:endParaRPr>
          </a:p>
          <a:p>
            <a:pPr marL="457200" lvl="1" indent="0">
              <a:buNone/>
            </a:pPr>
            <a:endParaRPr lang="en-US" altLang="en-US" sz="1800" dirty="0">
              <a:cs typeface="Times New Roman" panose="02020603050405020304" pitchFamily="18" charset="0"/>
            </a:endParaRPr>
          </a:p>
          <a:p>
            <a:pPr lvl="1" eaLnBrk="1" hangingPunct="1"/>
            <a:endParaRPr lang="en-US" altLang="en-US" sz="1600" dirty="0">
              <a:latin typeface="Times New Roman" panose="02020603050405020304" pitchFamily="18" charset="0"/>
              <a:cs typeface="Times New Roman" panose="02020603050405020304" pitchFamily="18" charset="0"/>
            </a:endParaRPr>
          </a:p>
          <a:p>
            <a:pPr eaLnBrk="1" hangingPunct="1">
              <a:buFont typeface="Arial" panose="020B0604020202020204" pitchFamily="34" charset="0"/>
              <a:buNone/>
            </a:pPr>
            <a:endParaRPr lang="en-US" altLang="en-US" sz="16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3089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P spid="18" grpId="0" animBg="1"/>
      <p:bldP spid="19" grpId="0"/>
      <p:bldP spid="20" grpId="0" animBg="1"/>
      <p:bldP spid="21" grpId="0"/>
      <p:bldP spid="22" grpId="0"/>
      <p:bldP spid="23" grpId="0" animBg="1"/>
      <p:bldP spid="24" grpId="0" animBg="1"/>
      <p:bldP spid="25" grpId="0"/>
      <p:bldP spid="26" grpId="0" animBg="1"/>
      <p:bldP spid="27" grpId="0"/>
      <p:bldP spid="28" grpId="0" animBg="1"/>
      <p:bldP spid="29" grpId="0"/>
      <p:bldP spid="30" grpId="0" animBg="1"/>
      <p:bldP spid="31" grpId="0"/>
      <p:bldP spid="3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Everything 2022…</a:t>
            </a:r>
            <a:endParaRPr lang="en-US" dirty="0"/>
          </a:p>
        </p:txBody>
      </p:sp>
      <p:sp>
        <p:nvSpPr>
          <p:cNvPr id="3" name="Date Placeholder 2"/>
          <p:cNvSpPr>
            <a:spLocks noGrp="1"/>
          </p:cNvSpPr>
          <p:nvPr>
            <p:ph type="dt" sz="half" idx="10"/>
          </p:nvPr>
        </p:nvSpPr>
        <p:spPr/>
        <p:txBody>
          <a:bodyPr/>
          <a:lstStyle/>
          <a:p>
            <a:pPr>
              <a:defRPr/>
            </a:pPr>
            <a:r>
              <a:rPr lang="en-US" smtClean="0"/>
              <a:t>June 13, 2019</a:t>
            </a:r>
            <a:endParaRPr lang="en-US"/>
          </a:p>
        </p:txBody>
      </p:sp>
      <p:sp>
        <p:nvSpPr>
          <p:cNvPr id="4" name="Footer Placeholder 3"/>
          <p:cNvSpPr>
            <a:spLocks noGrp="1"/>
          </p:cNvSpPr>
          <p:nvPr>
            <p:ph type="ftr" sz="quarter" idx="11"/>
          </p:nvPr>
        </p:nvSpPr>
        <p:spPr/>
        <p:txBody>
          <a:bodyPr/>
          <a:lstStyle/>
          <a:p>
            <a:pPr>
              <a:defRPr/>
            </a:pPr>
            <a:r>
              <a:rPr lang="en-US" smtClean="0"/>
              <a:t>HxGN LIVE 2019</a:t>
            </a:r>
            <a:endParaRPr lang="en-US"/>
          </a:p>
        </p:txBody>
      </p:sp>
      <p:sp>
        <p:nvSpPr>
          <p:cNvPr id="5" name="Slide Number Placeholder 4"/>
          <p:cNvSpPr>
            <a:spLocks noGrp="1"/>
          </p:cNvSpPr>
          <p:nvPr>
            <p:ph type="sldNum" sz="quarter" idx="12"/>
          </p:nvPr>
        </p:nvSpPr>
        <p:spPr/>
        <p:txBody>
          <a:bodyPr/>
          <a:lstStyle/>
          <a:p>
            <a:pPr>
              <a:defRPr/>
            </a:pPr>
            <a:fld id="{5A837433-97E9-4D94-B898-19FA6F4A2CA7}" type="slidenum">
              <a:rPr lang="en-US" smtClean="0"/>
              <a:pPr>
                <a:defRPr/>
              </a:pPr>
              <a:t>46</a:t>
            </a:fld>
            <a:endParaRPr lang="en-US"/>
          </a:p>
        </p:txBody>
      </p:sp>
      <p:sp>
        <p:nvSpPr>
          <p:cNvPr id="6" name="TextBox 5"/>
          <p:cNvSpPr txBox="1"/>
          <p:nvPr/>
        </p:nvSpPr>
        <p:spPr>
          <a:xfrm>
            <a:off x="1981200" y="1356722"/>
            <a:ext cx="1290738" cy="923330"/>
          </a:xfrm>
          <a:prstGeom prst="rect">
            <a:avLst/>
          </a:prstGeom>
          <a:noFill/>
        </p:spPr>
        <p:txBody>
          <a:bodyPr wrap="none" rtlCol="0">
            <a:spAutoFit/>
          </a:bodyPr>
          <a:lstStyle/>
          <a:p>
            <a:pPr marL="285750" indent="-285750">
              <a:buFont typeface="Arial" panose="020B0604020202020204" pitchFamily="34" charset="0"/>
              <a:buChar char="•"/>
            </a:pPr>
            <a:r>
              <a:rPr lang="en-US" dirty="0"/>
              <a:t>Ellipsoid</a:t>
            </a:r>
          </a:p>
          <a:p>
            <a:pPr marL="285750" indent="-285750">
              <a:buFont typeface="Arial" panose="020B0604020202020204" pitchFamily="34" charset="0"/>
              <a:buChar char="•"/>
            </a:pPr>
            <a:r>
              <a:rPr lang="en-US" dirty="0"/>
              <a:t>W</a:t>
            </a:r>
            <a:r>
              <a:rPr lang="en-US" baseline="-25000" dirty="0"/>
              <a:t>0</a:t>
            </a:r>
          </a:p>
          <a:p>
            <a:pPr marL="285750" indent="-285750">
              <a:buFont typeface="Arial" panose="020B0604020202020204" pitchFamily="34" charset="0"/>
              <a:buChar char="•"/>
            </a:pPr>
            <a:r>
              <a:rPr lang="en-US" dirty="0"/>
              <a:t>EPP2022</a:t>
            </a:r>
          </a:p>
        </p:txBody>
      </p:sp>
      <p:sp>
        <p:nvSpPr>
          <p:cNvPr id="7" name="TextBox 6"/>
          <p:cNvSpPr txBox="1"/>
          <p:nvPr/>
        </p:nvSpPr>
        <p:spPr>
          <a:xfrm>
            <a:off x="5608258" y="1361558"/>
            <a:ext cx="4116512" cy="2308324"/>
          </a:xfrm>
          <a:prstGeom prst="rect">
            <a:avLst/>
          </a:prstGeom>
          <a:noFill/>
        </p:spPr>
        <p:txBody>
          <a:bodyPr wrap="none" rtlCol="0">
            <a:spAutoFit/>
          </a:bodyPr>
          <a:lstStyle/>
          <a:p>
            <a:pPr marL="285750" indent="-285750">
              <a:buFont typeface="Arial" panose="020B0604020202020204" pitchFamily="34" charset="0"/>
              <a:buChar char="•"/>
            </a:pPr>
            <a:r>
              <a:rPr lang="en-US" dirty="0"/>
              <a:t>CORS coordinate functions in ITRF2014</a:t>
            </a:r>
          </a:p>
          <a:p>
            <a:pPr marL="285750" indent="-285750">
              <a:buFont typeface="Arial" panose="020B0604020202020204" pitchFamily="34" charset="0"/>
              <a:buChar char="•"/>
            </a:pPr>
            <a:r>
              <a:rPr lang="en-US" dirty="0"/>
              <a:t>IFVM2022</a:t>
            </a:r>
          </a:p>
          <a:p>
            <a:pPr marL="285750" indent="-285750">
              <a:buFont typeface="Arial" panose="020B0604020202020204" pitchFamily="34" charset="0"/>
              <a:buChar char="•"/>
            </a:pPr>
            <a:r>
              <a:rPr lang="en-US" dirty="0"/>
              <a:t>GM2022</a:t>
            </a:r>
          </a:p>
          <a:p>
            <a:pPr marL="285750" indent="-285750">
              <a:buFont typeface="Arial" panose="020B0604020202020204" pitchFamily="34" charset="0"/>
              <a:buChar char="•"/>
            </a:pPr>
            <a:r>
              <a:rPr lang="en-US" dirty="0"/>
              <a:t>GEOID2022</a:t>
            </a:r>
          </a:p>
          <a:p>
            <a:pPr marL="285750" indent="-285750">
              <a:buFont typeface="Arial" panose="020B0604020202020204" pitchFamily="34" charset="0"/>
              <a:buChar char="•"/>
            </a:pPr>
            <a:r>
              <a:rPr lang="en-US" dirty="0"/>
              <a:t>DOV2022</a:t>
            </a:r>
          </a:p>
          <a:p>
            <a:pPr marL="285750" indent="-285750">
              <a:buFont typeface="Arial" panose="020B0604020202020204" pitchFamily="34" charset="0"/>
              <a:buChar char="•"/>
            </a:pPr>
            <a:r>
              <a:rPr lang="en-US" dirty="0"/>
              <a:t>GRAV2022</a:t>
            </a:r>
          </a:p>
          <a:p>
            <a:pPr marL="285750" indent="-285750">
              <a:buFont typeface="Arial" panose="020B0604020202020204" pitchFamily="34" charset="0"/>
              <a:buChar char="•"/>
            </a:pPr>
            <a:r>
              <a:rPr lang="en-US" dirty="0"/>
              <a:t>DEM2022</a:t>
            </a:r>
          </a:p>
          <a:p>
            <a:pPr marL="285750" indent="-285750">
              <a:buFont typeface="Arial" panose="020B0604020202020204" pitchFamily="34" charset="0"/>
              <a:buChar char="•"/>
            </a:pPr>
            <a:r>
              <a:rPr lang="en-US" dirty="0" err="1"/>
              <a:t>H</a:t>
            </a:r>
            <a:r>
              <a:rPr lang="en-US" baseline="30000" dirty="0" err="1"/>
              <a:t>dyn</a:t>
            </a:r>
            <a:r>
              <a:rPr lang="en-US" dirty="0"/>
              <a:t>(</a:t>
            </a:r>
            <a:r>
              <a:rPr lang="en-US" dirty="0">
                <a:latin typeface="Symbol" panose="05050102010706020507" pitchFamily="18" charset="2"/>
              </a:rPr>
              <a:t>f</a:t>
            </a:r>
            <a:r>
              <a:rPr lang="en-US" dirty="0"/>
              <a:t>, </a:t>
            </a:r>
            <a:r>
              <a:rPr lang="en-US" dirty="0">
                <a:latin typeface="Symbol" panose="05050102010706020507" pitchFamily="18" charset="2"/>
              </a:rPr>
              <a:t>l</a:t>
            </a:r>
            <a:r>
              <a:rPr lang="en-US" dirty="0"/>
              <a:t>, t)</a:t>
            </a:r>
          </a:p>
        </p:txBody>
      </p:sp>
      <p:sp>
        <p:nvSpPr>
          <p:cNvPr id="8" name="TextBox 7"/>
          <p:cNvSpPr txBox="1"/>
          <p:nvPr/>
        </p:nvSpPr>
        <p:spPr>
          <a:xfrm>
            <a:off x="1981201" y="2469553"/>
            <a:ext cx="2860591" cy="1754326"/>
          </a:xfrm>
          <a:prstGeom prst="rect">
            <a:avLst/>
          </a:prstGeom>
          <a:noFill/>
        </p:spPr>
        <p:txBody>
          <a:bodyPr wrap="none" rtlCol="0">
            <a:spAutoFit/>
          </a:bodyPr>
          <a:lstStyle/>
          <a:p>
            <a:pPr marL="285750" indent="-285750">
              <a:buFont typeface="Arial" panose="020B0604020202020204" pitchFamily="34" charset="0"/>
              <a:buChar char="•"/>
            </a:pPr>
            <a:r>
              <a:rPr lang="en-US" dirty="0"/>
              <a:t>OPUS Mark Recovery</a:t>
            </a:r>
          </a:p>
          <a:p>
            <a:pPr marL="285750" indent="-285750">
              <a:buFont typeface="Arial" panose="020B0604020202020204" pitchFamily="34" charset="0"/>
              <a:buChar char="•"/>
            </a:pPr>
            <a:r>
              <a:rPr lang="en-US" dirty="0"/>
              <a:t>OPUS for GNSS</a:t>
            </a:r>
            <a:endParaRPr lang="en-US" dirty="0"/>
          </a:p>
          <a:p>
            <a:pPr marL="285750" indent="-285750">
              <a:buFont typeface="Arial" panose="020B0604020202020204" pitchFamily="34" charset="0"/>
              <a:buChar char="•"/>
            </a:pPr>
            <a:r>
              <a:rPr lang="en-US" dirty="0"/>
              <a:t>OPUS for leveling</a:t>
            </a:r>
          </a:p>
          <a:p>
            <a:pPr marL="285750" indent="-285750">
              <a:buFont typeface="Arial" panose="020B0604020202020204" pitchFamily="34" charset="0"/>
              <a:buChar char="•"/>
            </a:pPr>
            <a:r>
              <a:rPr lang="en-US" dirty="0"/>
              <a:t>OPUS for relative gravity</a:t>
            </a:r>
            <a:endParaRPr lang="en-US" dirty="0"/>
          </a:p>
          <a:p>
            <a:pPr marL="285750" indent="-285750">
              <a:buFont typeface="Arial" panose="020B0604020202020204" pitchFamily="34" charset="0"/>
              <a:buChar char="•"/>
            </a:pPr>
            <a:r>
              <a:rPr lang="en-US" dirty="0"/>
              <a:t>OPUS for classical</a:t>
            </a:r>
          </a:p>
          <a:p>
            <a:pPr marL="285750" indent="-285750">
              <a:buFont typeface="Arial" panose="020B0604020202020204" pitchFamily="34" charset="0"/>
              <a:buChar char="•"/>
            </a:pPr>
            <a:r>
              <a:rPr lang="en-US" dirty="0"/>
              <a:t>OPUS for absolute gravity</a:t>
            </a:r>
          </a:p>
        </p:txBody>
      </p:sp>
      <p:sp>
        <p:nvSpPr>
          <p:cNvPr id="9" name="TextBox 8"/>
          <p:cNvSpPr txBox="1"/>
          <p:nvPr/>
        </p:nvSpPr>
        <p:spPr>
          <a:xfrm>
            <a:off x="1981200" y="5768947"/>
            <a:ext cx="1882310" cy="369332"/>
          </a:xfrm>
          <a:prstGeom prst="rect">
            <a:avLst/>
          </a:prstGeom>
          <a:noFill/>
        </p:spPr>
        <p:txBody>
          <a:bodyPr wrap="none" rtlCol="0">
            <a:spAutoFit/>
          </a:bodyPr>
          <a:lstStyle/>
          <a:p>
            <a:pPr marL="285750" indent="-285750">
              <a:buFont typeface="Arial" panose="020B0604020202020204" pitchFamily="34" charset="0"/>
              <a:buChar char="•"/>
            </a:pPr>
            <a:r>
              <a:rPr lang="en-US" dirty="0"/>
              <a:t>NSRS Database</a:t>
            </a:r>
          </a:p>
        </p:txBody>
      </p:sp>
      <p:sp>
        <p:nvSpPr>
          <p:cNvPr id="10" name="TextBox 9"/>
          <p:cNvSpPr txBox="1"/>
          <p:nvPr/>
        </p:nvSpPr>
        <p:spPr>
          <a:xfrm>
            <a:off x="1981201" y="4350547"/>
            <a:ext cx="7482689" cy="1200329"/>
          </a:xfrm>
          <a:prstGeom prst="rect">
            <a:avLst/>
          </a:prstGeom>
          <a:noFill/>
        </p:spPr>
        <p:txBody>
          <a:bodyPr wrap="none" rtlCol="0">
            <a:spAutoFit/>
          </a:bodyPr>
          <a:lstStyle/>
          <a:p>
            <a:pPr marL="285750" indent="-285750">
              <a:buFont typeface="Arial" panose="020B0604020202020204" pitchFamily="34" charset="0"/>
              <a:buChar char="•"/>
            </a:pPr>
            <a:r>
              <a:rPr lang="en-US" dirty="0"/>
              <a:t>NGS versions of OPUS to:</a:t>
            </a:r>
          </a:p>
          <a:p>
            <a:pPr marL="742950" lvl="1" indent="-285750">
              <a:buFont typeface="Arial" panose="020B0604020202020204" pitchFamily="34" charset="0"/>
              <a:buChar char="•"/>
            </a:pPr>
            <a:r>
              <a:rPr lang="en-US" dirty="0"/>
              <a:t>Check submissions</a:t>
            </a:r>
          </a:p>
          <a:p>
            <a:pPr marL="742950" lvl="1" indent="-285750">
              <a:buFont typeface="Arial" panose="020B0604020202020204" pitchFamily="34" charset="0"/>
              <a:buChar char="•"/>
            </a:pPr>
            <a:r>
              <a:rPr lang="en-US" dirty="0"/>
              <a:t>Cluster and process GNSS by “lune”, and load</a:t>
            </a:r>
          </a:p>
          <a:p>
            <a:pPr marL="742950" lvl="1" indent="-285750">
              <a:buFont typeface="Arial" panose="020B0604020202020204" pitchFamily="34" charset="0"/>
              <a:buChar char="•"/>
            </a:pPr>
            <a:r>
              <a:rPr lang="en-US" dirty="0"/>
              <a:t>Cluster and process all data for reference epoch coordinates, and load</a:t>
            </a:r>
          </a:p>
        </p:txBody>
      </p:sp>
      <p:sp>
        <p:nvSpPr>
          <p:cNvPr id="11" name="TextBox 10"/>
          <p:cNvSpPr txBox="1"/>
          <p:nvPr/>
        </p:nvSpPr>
        <p:spPr>
          <a:xfrm>
            <a:off x="1551596" y="1063020"/>
            <a:ext cx="2254207" cy="369332"/>
          </a:xfrm>
          <a:prstGeom prst="rect">
            <a:avLst/>
          </a:prstGeom>
          <a:noFill/>
        </p:spPr>
        <p:txBody>
          <a:bodyPr wrap="none" rtlCol="0">
            <a:spAutoFit/>
          </a:bodyPr>
          <a:lstStyle/>
          <a:p>
            <a:r>
              <a:rPr lang="en-US" dirty="0">
                <a:solidFill>
                  <a:srgbClr val="FF0000"/>
                </a:solidFill>
              </a:rPr>
              <a:t>Definitional </a:t>
            </a:r>
            <a:r>
              <a:rPr lang="en-US" dirty="0">
                <a:solidFill>
                  <a:srgbClr val="FF0000"/>
                </a:solidFill>
              </a:rPr>
              <a:t>Constants</a:t>
            </a:r>
            <a:endParaRPr lang="en-US" dirty="0">
              <a:solidFill>
                <a:srgbClr val="FF0000"/>
              </a:solidFill>
            </a:endParaRPr>
          </a:p>
        </p:txBody>
      </p:sp>
      <p:sp>
        <p:nvSpPr>
          <p:cNvPr id="12" name="TextBox 11"/>
          <p:cNvSpPr txBox="1"/>
          <p:nvPr/>
        </p:nvSpPr>
        <p:spPr>
          <a:xfrm>
            <a:off x="5251427" y="1113559"/>
            <a:ext cx="1764650" cy="369332"/>
          </a:xfrm>
          <a:prstGeom prst="rect">
            <a:avLst/>
          </a:prstGeom>
          <a:noFill/>
        </p:spPr>
        <p:txBody>
          <a:bodyPr wrap="none" rtlCol="0">
            <a:spAutoFit/>
          </a:bodyPr>
          <a:lstStyle/>
          <a:p>
            <a:r>
              <a:rPr lang="en-US" dirty="0">
                <a:solidFill>
                  <a:srgbClr val="FF0000"/>
                </a:solidFill>
              </a:rPr>
              <a:t>Definitional Data</a:t>
            </a:r>
          </a:p>
        </p:txBody>
      </p:sp>
      <p:sp>
        <p:nvSpPr>
          <p:cNvPr id="13" name="TextBox 12"/>
          <p:cNvSpPr txBox="1"/>
          <p:nvPr/>
        </p:nvSpPr>
        <p:spPr>
          <a:xfrm>
            <a:off x="1551595" y="2214791"/>
            <a:ext cx="3391762" cy="369332"/>
          </a:xfrm>
          <a:prstGeom prst="rect">
            <a:avLst/>
          </a:prstGeom>
          <a:noFill/>
        </p:spPr>
        <p:txBody>
          <a:bodyPr wrap="none" rtlCol="0">
            <a:spAutoFit/>
          </a:bodyPr>
          <a:lstStyle/>
          <a:p>
            <a:r>
              <a:rPr lang="en-US" dirty="0">
                <a:solidFill>
                  <a:srgbClr val="FF0000"/>
                </a:solidFill>
              </a:rPr>
              <a:t>Process/Submit software for users</a:t>
            </a:r>
            <a:endParaRPr lang="en-US" dirty="0">
              <a:solidFill>
                <a:srgbClr val="FF0000"/>
              </a:solidFill>
            </a:endParaRPr>
          </a:p>
        </p:txBody>
      </p:sp>
      <p:sp>
        <p:nvSpPr>
          <p:cNvPr id="14" name="TextBox 13"/>
          <p:cNvSpPr txBox="1"/>
          <p:nvPr/>
        </p:nvSpPr>
        <p:spPr>
          <a:xfrm>
            <a:off x="1524000" y="4121326"/>
            <a:ext cx="1799660" cy="369332"/>
          </a:xfrm>
          <a:prstGeom prst="rect">
            <a:avLst/>
          </a:prstGeom>
          <a:noFill/>
        </p:spPr>
        <p:txBody>
          <a:bodyPr wrap="none" rtlCol="0">
            <a:spAutoFit/>
          </a:bodyPr>
          <a:lstStyle/>
          <a:p>
            <a:r>
              <a:rPr lang="en-US" dirty="0">
                <a:solidFill>
                  <a:srgbClr val="FF0000"/>
                </a:solidFill>
              </a:rPr>
              <a:t>Software for NGS</a:t>
            </a:r>
            <a:endParaRPr lang="en-US" dirty="0">
              <a:solidFill>
                <a:srgbClr val="FF0000"/>
              </a:solidFill>
            </a:endParaRPr>
          </a:p>
        </p:txBody>
      </p:sp>
      <p:sp>
        <p:nvSpPr>
          <p:cNvPr id="15" name="TextBox 14"/>
          <p:cNvSpPr txBox="1"/>
          <p:nvPr/>
        </p:nvSpPr>
        <p:spPr>
          <a:xfrm>
            <a:off x="1509072" y="5475245"/>
            <a:ext cx="2897268" cy="369332"/>
          </a:xfrm>
          <a:prstGeom prst="rect">
            <a:avLst/>
          </a:prstGeom>
          <a:noFill/>
        </p:spPr>
        <p:txBody>
          <a:bodyPr wrap="none" rtlCol="0">
            <a:spAutoFit/>
          </a:bodyPr>
          <a:lstStyle/>
          <a:p>
            <a:r>
              <a:rPr lang="en-US" dirty="0">
                <a:solidFill>
                  <a:srgbClr val="FF0000"/>
                </a:solidFill>
              </a:rPr>
              <a:t>Someplace to put that data…</a:t>
            </a:r>
            <a:endParaRPr lang="en-US" dirty="0">
              <a:solidFill>
                <a:srgbClr val="FF0000"/>
              </a:solidFill>
            </a:endParaRPr>
          </a:p>
        </p:txBody>
      </p:sp>
      <p:sp>
        <p:nvSpPr>
          <p:cNvPr id="16" name="TextBox 15"/>
          <p:cNvSpPr txBox="1"/>
          <p:nvPr/>
        </p:nvSpPr>
        <p:spPr>
          <a:xfrm>
            <a:off x="5629846" y="5786578"/>
            <a:ext cx="3377637" cy="369332"/>
          </a:xfrm>
          <a:prstGeom prst="rect">
            <a:avLst/>
          </a:prstGeom>
          <a:noFill/>
        </p:spPr>
        <p:txBody>
          <a:bodyPr wrap="square" rtlCol="0">
            <a:spAutoFit/>
          </a:bodyPr>
          <a:lstStyle/>
          <a:p>
            <a:pPr marL="285750" indent="-285750">
              <a:buFont typeface="Arial" panose="020B0604020202020204" pitchFamily="34" charset="0"/>
              <a:buChar char="•"/>
            </a:pPr>
            <a:r>
              <a:rPr lang="en-US" dirty="0"/>
              <a:t>Data delivery system</a:t>
            </a:r>
          </a:p>
        </p:txBody>
      </p:sp>
      <p:sp>
        <p:nvSpPr>
          <p:cNvPr id="17" name="TextBox 16"/>
          <p:cNvSpPr txBox="1"/>
          <p:nvPr/>
        </p:nvSpPr>
        <p:spPr>
          <a:xfrm>
            <a:off x="5170584" y="5492876"/>
            <a:ext cx="4309027" cy="369332"/>
          </a:xfrm>
          <a:prstGeom prst="rect">
            <a:avLst/>
          </a:prstGeom>
          <a:noFill/>
        </p:spPr>
        <p:txBody>
          <a:bodyPr wrap="square" rtlCol="0">
            <a:spAutoFit/>
          </a:bodyPr>
          <a:lstStyle/>
          <a:p>
            <a:r>
              <a:rPr lang="en-US" dirty="0">
                <a:solidFill>
                  <a:srgbClr val="FF0000"/>
                </a:solidFill>
              </a:rPr>
              <a:t>…and a way to display it all</a:t>
            </a:r>
            <a:endParaRPr lang="en-US" dirty="0">
              <a:solidFill>
                <a:srgbClr val="FF0000"/>
              </a:solidFill>
            </a:endParaRPr>
          </a:p>
        </p:txBody>
      </p:sp>
      <p:sp>
        <p:nvSpPr>
          <p:cNvPr id="18" name="5-Point Star 17"/>
          <p:cNvSpPr/>
          <p:nvPr/>
        </p:nvSpPr>
        <p:spPr>
          <a:xfrm>
            <a:off x="6722377" y="4121326"/>
            <a:ext cx="182446" cy="182446"/>
          </a:xfrm>
          <a:prstGeom prst="star5">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6904824" y="4039213"/>
            <a:ext cx="3282565" cy="369332"/>
          </a:xfrm>
          <a:prstGeom prst="rect">
            <a:avLst/>
          </a:prstGeom>
          <a:noFill/>
        </p:spPr>
        <p:txBody>
          <a:bodyPr wrap="none" rtlCol="0">
            <a:spAutoFit/>
          </a:bodyPr>
          <a:lstStyle/>
          <a:p>
            <a:r>
              <a:rPr lang="en-US" dirty="0"/>
              <a:t>“alpha” version planned for 2019</a:t>
            </a:r>
            <a:endParaRPr lang="en-US" dirty="0"/>
          </a:p>
        </p:txBody>
      </p:sp>
      <p:sp>
        <p:nvSpPr>
          <p:cNvPr id="20" name="5-Point Star 19"/>
          <p:cNvSpPr/>
          <p:nvPr/>
        </p:nvSpPr>
        <p:spPr>
          <a:xfrm>
            <a:off x="2172051" y="2530395"/>
            <a:ext cx="182446" cy="182446"/>
          </a:xfrm>
          <a:prstGeom prst="star5">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5-Point Star 20"/>
          <p:cNvSpPr/>
          <p:nvPr/>
        </p:nvSpPr>
        <p:spPr>
          <a:xfrm>
            <a:off x="2173381" y="1432604"/>
            <a:ext cx="182446" cy="182446"/>
          </a:xfrm>
          <a:prstGeom prst="star5">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5-Point Star 21"/>
          <p:cNvSpPr/>
          <p:nvPr/>
        </p:nvSpPr>
        <p:spPr>
          <a:xfrm>
            <a:off x="2173381" y="1703016"/>
            <a:ext cx="182446" cy="182446"/>
          </a:xfrm>
          <a:prstGeom prst="star5">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5-Point Star 22"/>
          <p:cNvSpPr/>
          <p:nvPr/>
        </p:nvSpPr>
        <p:spPr>
          <a:xfrm>
            <a:off x="2173475" y="1977172"/>
            <a:ext cx="182446" cy="182446"/>
          </a:xfrm>
          <a:prstGeom prst="star5">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5-Point Star 23"/>
          <p:cNvSpPr/>
          <p:nvPr/>
        </p:nvSpPr>
        <p:spPr>
          <a:xfrm>
            <a:off x="2173381" y="2836996"/>
            <a:ext cx="182446" cy="182446"/>
          </a:xfrm>
          <a:prstGeom prst="star5">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5-Point Star 24"/>
          <p:cNvSpPr/>
          <p:nvPr/>
        </p:nvSpPr>
        <p:spPr>
          <a:xfrm>
            <a:off x="5784973" y="1456434"/>
            <a:ext cx="182446" cy="182446"/>
          </a:xfrm>
          <a:prstGeom prst="star5">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5-Point Star 25"/>
          <p:cNvSpPr/>
          <p:nvPr/>
        </p:nvSpPr>
        <p:spPr>
          <a:xfrm>
            <a:off x="5784973" y="1729336"/>
            <a:ext cx="182446" cy="182446"/>
          </a:xfrm>
          <a:prstGeom prst="star5">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5-Point Star 26"/>
          <p:cNvSpPr/>
          <p:nvPr/>
        </p:nvSpPr>
        <p:spPr>
          <a:xfrm>
            <a:off x="5784973" y="1996449"/>
            <a:ext cx="182446" cy="182446"/>
          </a:xfrm>
          <a:prstGeom prst="star5">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5-Point Star 27"/>
          <p:cNvSpPr/>
          <p:nvPr/>
        </p:nvSpPr>
        <p:spPr>
          <a:xfrm>
            <a:off x="5784973" y="2287107"/>
            <a:ext cx="182446" cy="182446"/>
          </a:xfrm>
          <a:prstGeom prst="star5">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5-Point Star 28"/>
          <p:cNvSpPr/>
          <p:nvPr/>
        </p:nvSpPr>
        <p:spPr>
          <a:xfrm>
            <a:off x="5776661" y="2563129"/>
            <a:ext cx="182446" cy="182446"/>
          </a:xfrm>
          <a:prstGeom prst="star5">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5-Point Star 29"/>
          <p:cNvSpPr/>
          <p:nvPr/>
        </p:nvSpPr>
        <p:spPr>
          <a:xfrm>
            <a:off x="5784973" y="2837814"/>
            <a:ext cx="182446" cy="182446"/>
          </a:xfrm>
          <a:prstGeom prst="star5">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5-Point Star 30"/>
          <p:cNvSpPr/>
          <p:nvPr/>
        </p:nvSpPr>
        <p:spPr>
          <a:xfrm>
            <a:off x="5784973" y="3114282"/>
            <a:ext cx="182446" cy="182446"/>
          </a:xfrm>
          <a:prstGeom prst="star5">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5-Point Star 31"/>
          <p:cNvSpPr/>
          <p:nvPr/>
        </p:nvSpPr>
        <p:spPr>
          <a:xfrm>
            <a:off x="5784973" y="3371438"/>
            <a:ext cx="182446" cy="182446"/>
          </a:xfrm>
          <a:prstGeom prst="star5">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5-Point Star 32"/>
          <p:cNvSpPr/>
          <p:nvPr/>
        </p:nvSpPr>
        <p:spPr>
          <a:xfrm>
            <a:off x="5795396" y="5854449"/>
            <a:ext cx="182446" cy="182446"/>
          </a:xfrm>
          <a:prstGeom prst="star5">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5-Point Star 33"/>
          <p:cNvSpPr/>
          <p:nvPr/>
        </p:nvSpPr>
        <p:spPr>
          <a:xfrm>
            <a:off x="2172051" y="5826795"/>
            <a:ext cx="182446" cy="182446"/>
          </a:xfrm>
          <a:prstGeom prst="star5">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5-Point Star 34"/>
          <p:cNvSpPr/>
          <p:nvPr/>
        </p:nvSpPr>
        <p:spPr>
          <a:xfrm>
            <a:off x="2613893" y="4980898"/>
            <a:ext cx="182446" cy="182446"/>
          </a:xfrm>
          <a:prstGeom prst="star5">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9490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0"/>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4"/>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5"/>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4"/>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3"/>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8"/>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32"/>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31"/>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28"/>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27"/>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26"/>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P spid="14" grpId="0"/>
      <p:bldP spid="15" grpId="0"/>
      <p:bldP spid="16" grpId="0"/>
      <p:bldP spid="17" grpId="0"/>
      <p:bldP spid="18" grpId="0" animBg="1"/>
      <p:bldP spid="19" grpId="0"/>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Terminology</a:t>
            </a:r>
            <a:endParaRPr lang="en-US" dirty="0"/>
          </a:p>
        </p:txBody>
      </p:sp>
      <p:sp>
        <p:nvSpPr>
          <p:cNvPr id="3" name="Content Placeholder 2"/>
          <p:cNvSpPr>
            <a:spLocks noGrp="1"/>
          </p:cNvSpPr>
          <p:nvPr>
            <p:ph idx="1"/>
          </p:nvPr>
        </p:nvSpPr>
        <p:spPr/>
        <p:txBody>
          <a:bodyPr/>
          <a:lstStyle/>
          <a:p>
            <a:r>
              <a:rPr lang="en-US" sz="2400" dirty="0"/>
              <a:t>The following terms (and more) are defined meticulously in BP3 in a coordinated effort within NGS and with the IERS:</a:t>
            </a:r>
          </a:p>
          <a:p>
            <a:pPr lvl="1"/>
            <a:r>
              <a:rPr lang="en-US" sz="2000" dirty="0"/>
              <a:t>Point, Mark, Station, Site, ARP, GRP, Site Marker, CORS, </a:t>
            </a:r>
            <a:r>
              <a:rPr lang="en-US" sz="2000" dirty="0" smtClean="0"/>
              <a:t>the </a:t>
            </a:r>
            <a:r>
              <a:rPr lang="en-US" sz="2000" dirty="0"/>
              <a:t>NOAA CORS Network</a:t>
            </a:r>
          </a:p>
          <a:p>
            <a:pPr lvl="2"/>
            <a:r>
              <a:rPr lang="en-US" sz="1600" dirty="0"/>
              <a:t>GRP = Geometric Reference Point – the official point on a station to which all coordinates refer</a:t>
            </a:r>
          </a:p>
          <a:p>
            <a:r>
              <a:rPr lang="en-US" sz="2400" dirty="0"/>
              <a:t>As a direct fallout:  NGS will no longer provide CORS coordinates at an </a:t>
            </a:r>
            <a:r>
              <a:rPr lang="en-US" sz="2400" i="1" dirty="0"/>
              <a:t>ARP</a:t>
            </a:r>
            <a:r>
              <a:rPr lang="en-US" sz="2400" dirty="0"/>
              <a:t>, only to a </a:t>
            </a:r>
            <a:r>
              <a:rPr lang="en-US" sz="2400" i="1" dirty="0"/>
              <a:t>GRP</a:t>
            </a:r>
          </a:p>
          <a:p>
            <a:pPr lvl="1"/>
            <a:r>
              <a:rPr lang="en-US" sz="2000" dirty="0"/>
              <a:t>An </a:t>
            </a:r>
            <a:r>
              <a:rPr lang="en-US" sz="2000" b="1" i="1" dirty="0"/>
              <a:t>antenna</a:t>
            </a:r>
            <a:r>
              <a:rPr lang="en-US" sz="2000" dirty="0"/>
              <a:t> has an ARP.  </a:t>
            </a:r>
          </a:p>
          <a:p>
            <a:pPr lvl="2"/>
            <a:r>
              <a:rPr lang="en-US" sz="1800" dirty="0"/>
              <a:t>A CORS only </a:t>
            </a:r>
            <a:r>
              <a:rPr lang="en-US" sz="1800" b="1" i="1" dirty="0"/>
              <a:t>sometimes</a:t>
            </a:r>
            <a:r>
              <a:rPr lang="en-US" sz="1800" dirty="0"/>
              <a:t> has an antenna.  </a:t>
            </a:r>
          </a:p>
          <a:p>
            <a:pPr lvl="3"/>
            <a:r>
              <a:rPr lang="en-US" sz="1400" dirty="0"/>
              <a:t>Therefore a CORS only </a:t>
            </a:r>
            <a:r>
              <a:rPr lang="en-US" sz="1400" b="1" i="1" dirty="0"/>
              <a:t>sometimes</a:t>
            </a:r>
            <a:r>
              <a:rPr lang="en-US" sz="1400" dirty="0"/>
              <a:t> has an ARP.  </a:t>
            </a:r>
          </a:p>
          <a:p>
            <a:pPr lvl="3"/>
            <a:r>
              <a:rPr lang="en-US" sz="1400" dirty="0"/>
              <a:t>But it </a:t>
            </a:r>
            <a:r>
              <a:rPr lang="en-US" sz="1400" b="1" i="1" u="sng" dirty="0"/>
              <a:t>always</a:t>
            </a:r>
            <a:r>
              <a:rPr lang="en-US" sz="1400" dirty="0"/>
              <a:t> has a GRP.</a:t>
            </a:r>
          </a:p>
          <a:p>
            <a:pPr lvl="4"/>
            <a:r>
              <a:rPr lang="en-US" sz="1400" dirty="0"/>
              <a:t>The ARP and GRP are only </a:t>
            </a:r>
            <a:r>
              <a:rPr lang="en-US" sz="1400" b="1" i="1" dirty="0"/>
              <a:t>sometimes</a:t>
            </a:r>
            <a:r>
              <a:rPr lang="en-US" sz="1400" dirty="0"/>
              <a:t> coincident in space when the antenna is mounted at a CORS</a:t>
            </a:r>
          </a:p>
          <a:p>
            <a:pPr lvl="1"/>
            <a:r>
              <a:rPr lang="en-US" sz="2000" dirty="0"/>
              <a:t>The GRP gets a </a:t>
            </a:r>
            <a:r>
              <a:rPr lang="en-US" sz="2000" dirty="0" smtClean="0"/>
              <a:t>Permanent Identifier (PID)</a:t>
            </a:r>
            <a:endParaRPr lang="en-US" sz="2000" dirty="0"/>
          </a:p>
        </p:txBody>
      </p:sp>
      <p:sp>
        <p:nvSpPr>
          <p:cNvPr id="4" name="Date Placeholder 3"/>
          <p:cNvSpPr>
            <a:spLocks noGrp="1"/>
          </p:cNvSpPr>
          <p:nvPr>
            <p:ph type="dt" sz="half" idx="10"/>
          </p:nvPr>
        </p:nvSpPr>
        <p:spPr/>
        <p:txBody>
          <a:bodyPr/>
          <a:lstStyle/>
          <a:p>
            <a:pPr>
              <a:defRPr/>
            </a:pPr>
            <a:r>
              <a:rPr lang="en-US" smtClean="0"/>
              <a:t>June 13, 2019</a:t>
            </a:r>
            <a:endParaRPr lang="en-US"/>
          </a:p>
        </p:txBody>
      </p:sp>
      <p:sp>
        <p:nvSpPr>
          <p:cNvPr id="5" name="Footer Placeholder 4"/>
          <p:cNvSpPr>
            <a:spLocks noGrp="1"/>
          </p:cNvSpPr>
          <p:nvPr>
            <p:ph type="ftr" sz="quarter" idx="11"/>
          </p:nvPr>
        </p:nvSpPr>
        <p:spPr/>
        <p:txBody>
          <a:bodyPr/>
          <a:lstStyle/>
          <a:p>
            <a:pPr>
              <a:defRPr/>
            </a:pPr>
            <a:r>
              <a:rPr lang="en-US" smtClean="0"/>
              <a:t>HxGN LIVE 2019</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47</a:t>
            </a:fld>
            <a:endParaRPr lang="en-US"/>
          </a:p>
        </p:txBody>
      </p:sp>
    </p:spTree>
    <p:extLst>
      <p:ext uri="{BB962C8B-B14F-4D97-AF65-F5344CB8AC3E}">
        <p14:creationId xmlns:p14="http://schemas.microsoft.com/office/powerpoint/2010/main" val="4116932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Terminology</a:t>
            </a:r>
            <a:endParaRPr lang="en-US" dirty="0"/>
          </a:p>
        </p:txBody>
      </p:sp>
      <p:sp>
        <p:nvSpPr>
          <p:cNvPr id="3" name="Content Placeholder 2"/>
          <p:cNvSpPr>
            <a:spLocks noGrp="1"/>
          </p:cNvSpPr>
          <p:nvPr>
            <p:ph idx="1"/>
          </p:nvPr>
        </p:nvSpPr>
        <p:spPr>
          <a:xfrm>
            <a:off x="1970202" y="1298545"/>
            <a:ext cx="8229600" cy="4525963"/>
          </a:xfrm>
        </p:spPr>
        <p:txBody>
          <a:bodyPr/>
          <a:lstStyle/>
          <a:p>
            <a:r>
              <a:rPr lang="en-US" sz="2000" dirty="0"/>
              <a:t>“CORS” is an acronym</a:t>
            </a:r>
          </a:p>
          <a:p>
            <a:pPr lvl="1"/>
            <a:r>
              <a:rPr lang="en-US" sz="1800" dirty="0"/>
              <a:t>It is </a:t>
            </a:r>
            <a:r>
              <a:rPr lang="en-US" sz="1800" i="1" dirty="0"/>
              <a:t>singular</a:t>
            </a:r>
            <a:r>
              <a:rPr lang="en-US" sz="1800" dirty="0"/>
              <a:t> (S means “Station”, not “Stations”)</a:t>
            </a:r>
          </a:p>
          <a:p>
            <a:pPr lvl="1"/>
            <a:r>
              <a:rPr lang="en-US" sz="1800" u="sng" dirty="0"/>
              <a:t>It will no longer be used to describe the </a:t>
            </a:r>
            <a:r>
              <a:rPr lang="en-US" sz="1800" i="1" u="sng" dirty="0"/>
              <a:t>network</a:t>
            </a:r>
            <a:r>
              <a:rPr lang="en-US" sz="1800" u="sng" dirty="0"/>
              <a:t> of all such stations</a:t>
            </a:r>
          </a:p>
          <a:p>
            <a:pPr lvl="2"/>
            <a:r>
              <a:rPr lang="en-US" sz="1600" dirty="0"/>
              <a:t>That will, for now, be called </a:t>
            </a:r>
            <a:r>
              <a:rPr lang="en-US" sz="1600" b="1" dirty="0" smtClean="0">
                <a:solidFill>
                  <a:srgbClr val="FF0000"/>
                </a:solidFill>
              </a:rPr>
              <a:t>the </a:t>
            </a:r>
            <a:r>
              <a:rPr lang="en-US" sz="1600" b="1" dirty="0">
                <a:solidFill>
                  <a:srgbClr val="FF0000"/>
                </a:solidFill>
              </a:rPr>
              <a:t>NOAA CORS Network, or NCN</a:t>
            </a:r>
          </a:p>
          <a:p>
            <a:pPr lvl="3"/>
            <a:r>
              <a:rPr lang="en-US" sz="1200" dirty="0"/>
              <a:t>Which has a subset of stations called </a:t>
            </a:r>
            <a:r>
              <a:rPr lang="en-US" sz="1200" b="1" dirty="0" smtClean="0">
                <a:solidFill>
                  <a:srgbClr val="FF0000"/>
                </a:solidFill>
              </a:rPr>
              <a:t>the </a:t>
            </a:r>
            <a:r>
              <a:rPr lang="en-US" sz="1200" b="1" dirty="0">
                <a:solidFill>
                  <a:srgbClr val="FF0000"/>
                </a:solidFill>
              </a:rPr>
              <a:t>NOAA Foundation CORS Network, or NFCN</a:t>
            </a:r>
          </a:p>
          <a:p>
            <a:pPr lvl="1"/>
            <a:r>
              <a:rPr lang="en-US" sz="1800" dirty="0"/>
              <a:t>Its plural form is </a:t>
            </a:r>
            <a:r>
              <a:rPr lang="en-US" sz="1800" b="1" dirty="0">
                <a:solidFill>
                  <a:srgbClr val="FF0000"/>
                </a:solidFill>
              </a:rPr>
              <a:t>CORSs</a:t>
            </a:r>
          </a:p>
          <a:p>
            <a:pPr lvl="2"/>
            <a:r>
              <a:rPr lang="en-US" sz="1600" b="1" dirty="0"/>
              <a:t>No apostrophe, No “</a:t>
            </a:r>
            <a:r>
              <a:rPr lang="en-US" sz="1600" b="1" dirty="0" err="1"/>
              <a:t>es</a:t>
            </a:r>
            <a:r>
              <a:rPr lang="en-US" sz="1600" b="1" dirty="0"/>
              <a:t>” and no skipping the “s”</a:t>
            </a:r>
          </a:p>
          <a:p>
            <a:pPr lvl="2"/>
            <a:r>
              <a:rPr lang="en-US" sz="1600" dirty="0"/>
              <a:t>GODE is a CORS </a:t>
            </a:r>
          </a:p>
          <a:p>
            <a:pPr lvl="3"/>
            <a:r>
              <a:rPr lang="en-US" sz="1400" dirty="0"/>
              <a:t>Not “a CORS site” </a:t>
            </a:r>
          </a:p>
          <a:p>
            <a:pPr lvl="4"/>
            <a:r>
              <a:rPr lang="en-US" sz="1400" dirty="0"/>
              <a:t>And </a:t>
            </a:r>
            <a:r>
              <a:rPr lang="en-US" sz="1400" b="1" i="1" u="sng" dirty="0">
                <a:solidFill>
                  <a:schemeClr val="accent6">
                    <a:lumMod val="75000"/>
                  </a:schemeClr>
                </a:solidFill>
              </a:rPr>
              <a:t>definitely</a:t>
            </a:r>
            <a:r>
              <a:rPr lang="en-US" sz="1400" dirty="0"/>
              <a:t> NOT “a CORS Station”</a:t>
            </a:r>
          </a:p>
          <a:p>
            <a:pPr lvl="5"/>
            <a:r>
              <a:rPr lang="en-US" sz="1400" dirty="0"/>
              <a:t>That’s like “an ATM machine”</a:t>
            </a:r>
          </a:p>
          <a:p>
            <a:pPr lvl="2"/>
            <a:r>
              <a:rPr lang="en-US" sz="1600" dirty="0"/>
              <a:t>GODE and 1LSU are CORSs</a:t>
            </a:r>
          </a:p>
          <a:p>
            <a:pPr lvl="2"/>
            <a:r>
              <a:rPr lang="en-US" sz="1600" dirty="0"/>
              <a:t>GODE and 1LSU belong to </a:t>
            </a:r>
            <a:r>
              <a:rPr lang="en-US" sz="1600" dirty="0" smtClean="0"/>
              <a:t>the </a:t>
            </a:r>
            <a:r>
              <a:rPr lang="en-US" sz="1600" dirty="0"/>
              <a:t>NOAA CORS Network</a:t>
            </a:r>
          </a:p>
          <a:p>
            <a:pPr lvl="2"/>
            <a:r>
              <a:rPr lang="en-US" sz="1600" dirty="0"/>
              <a:t>TMG2 is a NOAA Foundation CORS</a:t>
            </a:r>
          </a:p>
          <a:p>
            <a:pPr lvl="2"/>
            <a:r>
              <a:rPr lang="en-US" sz="1600" dirty="0"/>
              <a:t>TMG2 and FLF1 are NOAA Foundation CORSs</a:t>
            </a:r>
          </a:p>
          <a:p>
            <a:pPr lvl="2"/>
            <a:r>
              <a:rPr lang="en-US" sz="1600" dirty="0"/>
              <a:t>TMG2 and FLF1 belong to </a:t>
            </a:r>
            <a:r>
              <a:rPr lang="en-US" sz="1600" dirty="0" smtClean="0"/>
              <a:t>the </a:t>
            </a:r>
            <a:r>
              <a:rPr lang="en-US" sz="1600" dirty="0"/>
              <a:t>NOAA Foundation CORS Network</a:t>
            </a:r>
          </a:p>
          <a:p>
            <a:pPr lvl="2"/>
            <a:endParaRPr lang="en-US" sz="1600" dirty="0"/>
          </a:p>
        </p:txBody>
      </p:sp>
      <p:sp>
        <p:nvSpPr>
          <p:cNvPr id="4" name="Date Placeholder 3"/>
          <p:cNvSpPr>
            <a:spLocks noGrp="1"/>
          </p:cNvSpPr>
          <p:nvPr>
            <p:ph type="dt" sz="half" idx="10"/>
          </p:nvPr>
        </p:nvSpPr>
        <p:spPr/>
        <p:txBody>
          <a:bodyPr/>
          <a:lstStyle/>
          <a:p>
            <a:pPr>
              <a:defRPr/>
            </a:pPr>
            <a:r>
              <a:rPr lang="en-US" smtClean="0"/>
              <a:t>June 13, 2019</a:t>
            </a:r>
            <a:endParaRPr lang="en-US"/>
          </a:p>
        </p:txBody>
      </p:sp>
      <p:sp>
        <p:nvSpPr>
          <p:cNvPr id="5" name="Footer Placeholder 4"/>
          <p:cNvSpPr>
            <a:spLocks noGrp="1"/>
          </p:cNvSpPr>
          <p:nvPr>
            <p:ph type="ftr" sz="quarter" idx="11"/>
          </p:nvPr>
        </p:nvSpPr>
        <p:spPr/>
        <p:txBody>
          <a:bodyPr/>
          <a:lstStyle/>
          <a:p>
            <a:pPr>
              <a:defRPr/>
            </a:pPr>
            <a:r>
              <a:rPr lang="en-US" smtClean="0"/>
              <a:t>HxGN LIVE 2019</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48</a:t>
            </a:fld>
            <a:endParaRPr lang="en-US"/>
          </a:p>
        </p:txBody>
      </p:sp>
    </p:spTree>
    <p:extLst>
      <p:ext uri="{BB962C8B-B14F-4D97-AF65-F5344CB8AC3E}">
        <p14:creationId xmlns:p14="http://schemas.microsoft.com/office/powerpoint/2010/main" val="3668859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Terminology</a:t>
            </a:r>
            <a:endParaRPr lang="en-US" dirty="0"/>
          </a:p>
        </p:txBody>
      </p:sp>
      <p:sp>
        <p:nvSpPr>
          <p:cNvPr id="3" name="Content Placeholder 2"/>
          <p:cNvSpPr>
            <a:spLocks noGrp="1"/>
          </p:cNvSpPr>
          <p:nvPr>
            <p:ph idx="1"/>
          </p:nvPr>
        </p:nvSpPr>
        <p:spPr/>
        <p:txBody>
          <a:bodyPr/>
          <a:lstStyle/>
          <a:p>
            <a:r>
              <a:rPr lang="en-US" dirty="0" smtClean="0"/>
              <a:t>“OPUS”</a:t>
            </a:r>
          </a:p>
          <a:p>
            <a:pPr lvl="1"/>
            <a:r>
              <a:rPr lang="en-US" dirty="0" smtClean="0"/>
              <a:t>Online Positioning User Service</a:t>
            </a:r>
          </a:p>
          <a:p>
            <a:pPr lvl="1"/>
            <a:r>
              <a:rPr lang="en-US" dirty="0" smtClean="0"/>
              <a:t>Adopted as the general term for all of our online positioning software</a:t>
            </a:r>
          </a:p>
          <a:p>
            <a:pPr lvl="2"/>
            <a:r>
              <a:rPr lang="en-US" dirty="0" smtClean="0"/>
              <a:t>Rather than “-Projects” , “-S” , </a:t>
            </a:r>
            <a:r>
              <a:rPr lang="en-US" dirty="0" err="1" smtClean="0"/>
              <a:t>etc</a:t>
            </a:r>
            <a:endParaRPr lang="en-US" dirty="0" smtClean="0"/>
          </a:p>
          <a:p>
            <a:pPr lvl="2"/>
            <a:r>
              <a:rPr lang="en-US" dirty="0" smtClean="0"/>
              <a:t>Basically “</a:t>
            </a:r>
            <a:r>
              <a:rPr lang="en-US" b="1" dirty="0" smtClean="0"/>
              <a:t>do it with OPUS</a:t>
            </a:r>
            <a:r>
              <a:rPr lang="en-US" dirty="0" smtClean="0"/>
              <a:t>” should be applicable to a wide variety of tasks</a:t>
            </a:r>
          </a:p>
          <a:p>
            <a:pPr lvl="3"/>
            <a:r>
              <a:rPr lang="en-US" dirty="0" smtClean="0"/>
              <a:t>Recon, Mark Recovery, GPS, Leveling, Gravity, Classical</a:t>
            </a:r>
            <a:endParaRPr lang="en-US" dirty="0"/>
          </a:p>
        </p:txBody>
      </p:sp>
      <p:sp>
        <p:nvSpPr>
          <p:cNvPr id="4" name="Date Placeholder 3"/>
          <p:cNvSpPr>
            <a:spLocks noGrp="1"/>
          </p:cNvSpPr>
          <p:nvPr>
            <p:ph type="dt" sz="half" idx="10"/>
          </p:nvPr>
        </p:nvSpPr>
        <p:spPr/>
        <p:txBody>
          <a:bodyPr/>
          <a:lstStyle/>
          <a:p>
            <a:pPr>
              <a:defRPr/>
            </a:pPr>
            <a:r>
              <a:rPr lang="en-US" smtClean="0"/>
              <a:t>June 13, 2019</a:t>
            </a:r>
            <a:endParaRPr lang="en-US"/>
          </a:p>
        </p:txBody>
      </p:sp>
      <p:sp>
        <p:nvSpPr>
          <p:cNvPr id="5" name="Footer Placeholder 4"/>
          <p:cNvSpPr>
            <a:spLocks noGrp="1"/>
          </p:cNvSpPr>
          <p:nvPr>
            <p:ph type="ftr" sz="quarter" idx="11"/>
          </p:nvPr>
        </p:nvSpPr>
        <p:spPr/>
        <p:txBody>
          <a:bodyPr/>
          <a:lstStyle/>
          <a:p>
            <a:pPr>
              <a:defRPr/>
            </a:pPr>
            <a:r>
              <a:rPr lang="en-US" smtClean="0"/>
              <a:t>HxGN LIVE 2019</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49</a:t>
            </a:fld>
            <a:endParaRPr lang="en-US"/>
          </a:p>
        </p:txBody>
      </p:sp>
    </p:spTree>
    <p:extLst>
      <p:ext uri="{BB962C8B-B14F-4D97-AF65-F5344CB8AC3E}">
        <p14:creationId xmlns:p14="http://schemas.microsoft.com/office/powerpoint/2010/main" val="8208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Bottom Line, Up Front</a:t>
            </a:r>
            <a:endParaRPr lang="en-US" dirty="0"/>
          </a:p>
        </p:txBody>
      </p:sp>
      <p:sp>
        <p:nvSpPr>
          <p:cNvPr id="3" name="Content Placeholder 2"/>
          <p:cNvSpPr>
            <a:spLocks noGrp="1"/>
          </p:cNvSpPr>
          <p:nvPr>
            <p:ph idx="1"/>
          </p:nvPr>
        </p:nvSpPr>
        <p:spPr/>
        <p:txBody>
          <a:bodyPr/>
          <a:lstStyle/>
          <a:p>
            <a:r>
              <a:rPr lang="en-US" sz="2400" dirty="0"/>
              <a:t>If you do geospatial work in the USA…</a:t>
            </a:r>
          </a:p>
          <a:p>
            <a:r>
              <a:rPr lang="en-US" sz="2400" dirty="0"/>
              <a:t>and you work in the National Spatial Reference System..</a:t>
            </a:r>
          </a:p>
          <a:p>
            <a:r>
              <a:rPr lang="en-US" sz="2400" dirty="0"/>
              <a:t>every product you’ve ever made…</a:t>
            </a:r>
          </a:p>
          <a:p>
            <a:pPr lvl="1"/>
            <a:r>
              <a:rPr lang="en-US" sz="2000" dirty="0"/>
              <a:t>every survey…</a:t>
            </a:r>
          </a:p>
          <a:p>
            <a:pPr lvl="1"/>
            <a:r>
              <a:rPr lang="en-US" sz="2000" dirty="0"/>
              <a:t>every map…</a:t>
            </a:r>
          </a:p>
          <a:p>
            <a:pPr lvl="1"/>
            <a:r>
              <a:rPr lang="en-US" sz="2000" dirty="0"/>
              <a:t>every </a:t>
            </a:r>
            <a:r>
              <a:rPr lang="en-US" sz="2000" dirty="0" err="1"/>
              <a:t>lidar</a:t>
            </a:r>
            <a:r>
              <a:rPr lang="en-US" sz="2000" dirty="0"/>
              <a:t> point cloud…</a:t>
            </a:r>
          </a:p>
          <a:p>
            <a:pPr lvl="1"/>
            <a:r>
              <a:rPr lang="en-US" sz="2000" dirty="0"/>
              <a:t>every image…</a:t>
            </a:r>
          </a:p>
          <a:p>
            <a:pPr lvl="1"/>
            <a:r>
              <a:rPr lang="en-US" sz="2000" dirty="0"/>
              <a:t>every DEM…</a:t>
            </a:r>
          </a:p>
          <a:p>
            <a:pPr lvl="1"/>
            <a:r>
              <a:rPr lang="en-US" sz="2000" dirty="0"/>
              <a:t>WILL have the </a:t>
            </a:r>
            <a:r>
              <a:rPr lang="en-US" sz="2000" b="1" i="1" dirty="0">
                <a:solidFill>
                  <a:srgbClr val="FF0000"/>
                </a:solidFill>
              </a:rPr>
              <a:t>wrong</a:t>
            </a:r>
            <a:r>
              <a:rPr lang="en-US" sz="2000" dirty="0"/>
              <a:t> coordinates on it in </a:t>
            </a:r>
            <a:r>
              <a:rPr lang="en-US" sz="2000" dirty="0" smtClean="0"/>
              <a:t>3 years</a:t>
            </a:r>
            <a:r>
              <a:rPr lang="en-US" sz="2000" dirty="0"/>
              <a:t>.</a:t>
            </a:r>
          </a:p>
          <a:p>
            <a:pPr lvl="1"/>
            <a:endParaRPr lang="en-US" sz="2000" dirty="0"/>
          </a:p>
          <a:p>
            <a:pPr marL="457200" lvl="1" indent="0">
              <a:buNone/>
            </a:pPr>
            <a:r>
              <a:rPr lang="en-US" sz="2000" dirty="0"/>
              <a:t>Let’s talk about what this means, why it is happening, and how it will affect things going forward</a:t>
            </a:r>
          </a:p>
        </p:txBody>
      </p:sp>
      <p:sp>
        <p:nvSpPr>
          <p:cNvPr id="4" name="Date Placeholder 3"/>
          <p:cNvSpPr>
            <a:spLocks noGrp="1"/>
          </p:cNvSpPr>
          <p:nvPr>
            <p:ph type="dt" sz="half" idx="10"/>
          </p:nvPr>
        </p:nvSpPr>
        <p:spPr/>
        <p:txBody>
          <a:bodyPr/>
          <a:lstStyle/>
          <a:p>
            <a:pPr>
              <a:defRPr/>
            </a:pPr>
            <a:r>
              <a:rPr lang="en-US" smtClean="0"/>
              <a:t>June 13, 2019</a:t>
            </a:r>
            <a:endParaRPr lang="en-US"/>
          </a:p>
        </p:txBody>
      </p:sp>
      <p:sp>
        <p:nvSpPr>
          <p:cNvPr id="5" name="Footer Placeholder 4"/>
          <p:cNvSpPr>
            <a:spLocks noGrp="1"/>
          </p:cNvSpPr>
          <p:nvPr>
            <p:ph type="ftr" sz="quarter" idx="11"/>
          </p:nvPr>
        </p:nvSpPr>
        <p:spPr/>
        <p:txBody>
          <a:bodyPr/>
          <a:lstStyle/>
          <a:p>
            <a:pPr>
              <a:defRPr/>
            </a:pPr>
            <a:r>
              <a:rPr lang="en-US" smtClean="0"/>
              <a:t>HxGN LIVE 2019</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5</a:t>
            </a:fld>
            <a:endParaRPr lang="en-US"/>
          </a:p>
        </p:txBody>
      </p:sp>
    </p:spTree>
    <p:extLst>
      <p:ext uri="{BB962C8B-B14F-4D97-AF65-F5344CB8AC3E}">
        <p14:creationId xmlns:p14="http://schemas.microsoft.com/office/powerpoint/2010/main" val="4038410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Terminology</a:t>
            </a:r>
            <a:endParaRPr lang="en-US" dirty="0"/>
          </a:p>
        </p:txBody>
      </p:sp>
      <p:sp>
        <p:nvSpPr>
          <p:cNvPr id="3" name="Content Placeholder 2"/>
          <p:cNvSpPr>
            <a:spLocks noGrp="1"/>
          </p:cNvSpPr>
          <p:nvPr>
            <p:ph idx="1"/>
          </p:nvPr>
        </p:nvSpPr>
        <p:spPr/>
        <p:txBody>
          <a:bodyPr/>
          <a:lstStyle/>
          <a:p>
            <a:r>
              <a:rPr lang="en-US" dirty="0" smtClean="0"/>
              <a:t>“GPS Month”</a:t>
            </a:r>
          </a:p>
          <a:p>
            <a:pPr lvl="1"/>
            <a:r>
              <a:rPr lang="en-US" dirty="0" smtClean="0"/>
              <a:t>A span of four consecutive GPS weeks, where the first GPS week in the GPS month is an integer multiple of 4</a:t>
            </a:r>
          </a:p>
          <a:p>
            <a:pPr lvl="1"/>
            <a:r>
              <a:rPr lang="en-US" dirty="0" smtClean="0"/>
              <a:t>GPS Month 0 = GPS weeks 0, 1, 2 and 3</a:t>
            </a:r>
          </a:p>
          <a:p>
            <a:pPr lvl="1"/>
            <a:r>
              <a:rPr lang="en-US" dirty="0" smtClean="0"/>
              <a:t>GPS Month 1 = GPS weeks 4, 5, 6 and 7</a:t>
            </a:r>
          </a:p>
          <a:p>
            <a:pPr lvl="1"/>
            <a:r>
              <a:rPr lang="en-US" dirty="0" smtClean="0"/>
              <a:t>Etc.</a:t>
            </a:r>
            <a:endParaRPr lang="en-US" dirty="0"/>
          </a:p>
        </p:txBody>
      </p:sp>
      <p:sp>
        <p:nvSpPr>
          <p:cNvPr id="4" name="Date Placeholder 3"/>
          <p:cNvSpPr>
            <a:spLocks noGrp="1"/>
          </p:cNvSpPr>
          <p:nvPr>
            <p:ph type="dt" sz="half" idx="10"/>
          </p:nvPr>
        </p:nvSpPr>
        <p:spPr/>
        <p:txBody>
          <a:bodyPr/>
          <a:lstStyle/>
          <a:p>
            <a:pPr>
              <a:defRPr/>
            </a:pPr>
            <a:r>
              <a:rPr lang="en-US" smtClean="0"/>
              <a:t>June 13, 2019</a:t>
            </a:r>
            <a:endParaRPr lang="en-US"/>
          </a:p>
        </p:txBody>
      </p:sp>
      <p:sp>
        <p:nvSpPr>
          <p:cNvPr id="5" name="Footer Placeholder 4"/>
          <p:cNvSpPr>
            <a:spLocks noGrp="1"/>
          </p:cNvSpPr>
          <p:nvPr>
            <p:ph type="ftr" sz="quarter" idx="11"/>
          </p:nvPr>
        </p:nvSpPr>
        <p:spPr/>
        <p:txBody>
          <a:bodyPr/>
          <a:lstStyle/>
          <a:p>
            <a:pPr>
              <a:defRPr/>
            </a:pPr>
            <a:r>
              <a:rPr lang="en-US" smtClean="0"/>
              <a:t>HxGN LIVE 2019</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50</a:t>
            </a:fld>
            <a:endParaRPr lang="en-US"/>
          </a:p>
        </p:txBody>
      </p:sp>
    </p:spTree>
    <p:extLst>
      <p:ext uri="{BB962C8B-B14F-4D97-AF65-F5344CB8AC3E}">
        <p14:creationId xmlns:p14="http://schemas.microsoft.com/office/powerpoint/2010/main" val="276991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499364"/>
            <a:ext cx="8229600" cy="1143000"/>
          </a:xfrm>
        </p:spPr>
        <p:txBody>
          <a:bodyPr/>
          <a:lstStyle/>
          <a:p>
            <a:r>
              <a:rPr lang="en-US" dirty="0" smtClean="0"/>
              <a:t>New Types of Coordinates</a:t>
            </a:r>
            <a:endParaRPr lang="en-US" dirty="0"/>
          </a:p>
        </p:txBody>
      </p:sp>
      <p:sp>
        <p:nvSpPr>
          <p:cNvPr id="4" name="Date Placeholder 3"/>
          <p:cNvSpPr>
            <a:spLocks noGrp="1"/>
          </p:cNvSpPr>
          <p:nvPr>
            <p:ph type="dt" sz="half" idx="10"/>
          </p:nvPr>
        </p:nvSpPr>
        <p:spPr/>
        <p:txBody>
          <a:bodyPr/>
          <a:lstStyle/>
          <a:p>
            <a:pPr>
              <a:defRPr/>
            </a:pPr>
            <a:r>
              <a:rPr lang="en-US" smtClean="0"/>
              <a:t>June 13, 2019</a:t>
            </a:r>
            <a:endParaRPr lang="en-US"/>
          </a:p>
        </p:txBody>
      </p:sp>
      <p:sp>
        <p:nvSpPr>
          <p:cNvPr id="5" name="Footer Placeholder 4"/>
          <p:cNvSpPr>
            <a:spLocks noGrp="1"/>
          </p:cNvSpPr>
          <p:nvPr>
            <p:ph type="ftr" sz="quarter" idx="11"/>
          </p:nvPr>
        </p:nvSpPr>
        <p:spPr/>
        <p:txBody>
          <a:bodyPr/>
          <a:lstStyle/>
          <a:p>
            <a:pPr>
              <a:defRPr/>
            </a:pPr>
            <a:r>
              <a:rPr lang="en-US" smtClean="0"/>
              <a:t>HxGN LIVE 2019</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51</a:t>
            </a:fld>
            <a:endParaRPr lang="en-US"/>
          </a:p>
        </p:txBody>
      </p:sp>
    </p:spTree>
    <p:extLst>
      <p:ext uri="{BB962C8B-B14F-4D97-AF65-F5344CB8AC3E}">
        <p14:creationId xmlns:p14="http://schemas.microsoft.com/office/powerpoint/2010/main" val="256186319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Types of Coordinates</a:t>
            </a:r>
            <a:endParaRPr lang="en-US" dirty="0"/>
          </a:p>
        </p:txBody>
      </p:sp>
      <p:sp>
        <p:nvSpPr>
          <p:cNvPr id="3" name="Content Placeholder 2"/>
          <p:cNvSpPr>
            <a:spLocks noGrp="1"/>
          </p:cNvSpPr>
          <p:nvPr>
            <p:ph idx="1"/>
          </p:nvPr>
        </p:nvSpPr>
        <p:spPr/>
        <p:txBody>
          <a:bodyPr/>
          <a:lstStyle/>
          <a:p>
            <a:r>
              <a:rPr lang="en-US" b="1" u="sng" dirty="0" smtClean="0"/>
              <a:t>Reported</a:t>
            </a:r>
            <a:endParaRPr lang="en-US" dirty="0" smtClean="0"/>
          </a:p>
          <a:p>
            <a:pPr lvl="1"/>
            <a:r>
              <a:rPr lang="en-US" i="1" dirty="0" smtClean="0"/>
              <a:t>“These </a:t>
            </a:r>
            <a:r>
              <a:rPr lang="en-US" i="1" dirty="0"/>
              <a:t>are from any source where the coordinate is directly reported to NGS </a:t>
            </a:r>
            <a:r>
              <a:rPr lang="en-US" i="1" u="sng" dirty="0"/>
              <a:t>without the data necessary for NGS to replicate the coordinate</a:t>
            </a:r>
            <a:r>
              <a:rPr lang="en-US" i="1" dirty="0" smtClean="0"/>
              <a:t>.”</a:t>
            </a:r>
          </a:p>
          <a:p>
            <a:pPr lvl="2"/>
            <a:r>
              <a:rPr lang="en-US" dirty="0" smtClean="0"/>
              <a:t>Scaled</a:t>
            </a:r>
          </a:p>
          <a:p>
            <a:pPr lvl="2"/>
            <a:r>
              <a:rPr lang="en-US" dirty="0" smtClean="0"/>
              <a:t>From NCAT or </a:t>
            </a:r>
            <a:r>
              <a:rPr lang="en-US" dirty="0" err="1" smtClean="0"/>
              <a:t>Vdatum</a:t>
            </a:r>
            <a:endParaRPr lang="en-US" dirty="0" smtClean="0"/>
          </a:p>
          <a:p>
            <a:pPr lvl="3"/>
            <a:r>
              <a:rPr lang="en-US" dirty="0" smtClean="0"/>
              <a:t>NGS Coordinate Conversion and Transformation Tool (NCAT)</a:t>
            </a:r>
          </a:p>
          <a:p>
            <a:pPr lvl="2"/>
            <a:r>
              <a:rPr lang="en-US" dirty="0" smtClean="0"/>
              <a:t>Hand Held / Smartphone</a:t>
            </a:r>
          </a:p>
          <a:p>
            <a:pPr lvl="2"/>
            <a:r>
              <a:rPr lang="en-US" dirty="0" smtClean="0"/>
              <a:t>Reported directly from an RTK rover without data files</a:t>
            </a:r>
          </a:p>
          <a:p>
            <a:pPr lvl="2"/>
            <a:endParaRPr lang="en-US" dirty="0" smtClean="0"/>
          </a:p>
          <a:p>
            <a:pPr lvl="1"/>
            <a:endParaRPr lang="en-US" dirty="0"/>
          </a:p>
        </p:txBody>
      </p:sp>
      <p:sp>
        <p:nvSpPr>
          <p:cNvPr id="4" name="Date Placeholder 3"/>
          <p:cNvSpPr>
            <a:spLocks noGrp="1"/>
          </p:cNvSpPr>
          <p:nvPr>
            <p:ph type="dt" sz="half" idx="10"/>
          </p:nvPr>
        </p:nvSpPr>
        <p:spPr/>
        <p:txBody>
          <a:bodyPr/>
          <a:lstStyle/>
          <a:p>
            <a:pPr>
              <a:defRPr/>
            </a:pPr>
            <a:r>
              <a:rPr lang="en-US" smtClean="0"/>
              <a:t>June 13, 2019</a:t>
            </a:r>
            <a:endParaRPr lang="en-US"/>
          </a:p>
        </p:txBody>
      </p:sp>
      <p:sp>
        <p:nvSpPr>
          <p:cNvPr id="5" name="Footer Placeholder 4"/>
          <p:cNvSpPr>
            <a:spLocks noGrp="1"/>
          </p:cNvSpPr>
          <p:nvPr>
            <p:ph type="ftr" sz="quarter" idx="11"/>
          </p:nvPr>
        </p:nvSpPr>
        <p:spPr/>
        <p:txBody>
          <a:bodyPr/>
          <a:lstStyle/>
          <a:p>
            <a:pPr>
              <a:defRPr/>
            </a:pPr>
            <a:r>
              <a:rPr lang="en-US" smtClean="0"/>
              <a:t>HxGN LIVE 2019</a:t>
            </a:r>
            <a:endParaRPr lang="en-US" dirty="0"/>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52</a:t>
            </a:fld>
            <a:endParaRPr lang="en-US"/>
          </a:p>
        </p:txBody>
      </p:sp>
    </p:spTree>
    <p:extLst>
      <p:ext uri="{BB962C8B-B14F-4D97-AF65-F5344CB8AC3E}">
        <p14:creationId xmlns:p14="http://schemas.microsoft.com/office/powerpoint/2010/main" val="2786003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Reported Coordinates</a:t>
            </a:r>
            <a:endParaRPr lang="en-US" dirty="0"/>
          </a:p>
        </p:txBody>
      </p:sp>
      <p:pic>
        <p:nvPicPr>
          <p:cNvPr id="7" name="Content Placeholder 6"/>
          <p:cNvPicPr>
            <a:picLocks noGrp="1" noChangeAspect="1"/>
          </p:cNvPicPr>
          <p:nvPr>
            <p:ph idx="1"/>
          </p:nvPr>
        </p:nvPicPr>
        <p:blipFill>
          <a:blip r:embed="rId2"/>
          <a:stretch>
            <a:fillRect/>
          </a:stretch>
        </p:blipFill>
        <p:spPr>
          <a:xfrm>
            <a:off x="1689370" y="1339817"/>
            <a:ext cx="3636832" cy="4525963"/>
          </a:xfrm>
          <a:prstGeom prst="rect">
            <a:avLst/>
          </a:prstGeom>
        </p:spPr>
      </p:pic>
      <p:sp>
        <p:nvSpPr>
          <p:cNvPr id="4" name="Date Placeholder 3"/>
          <p:cNvSpPr>
            <a:spLocks noGrp="1"/>
          </p:cNvSpPr>
          <p:nvPr>
            <p:ph type="dt" sz="half" idx="10"/>
          </p:nvPr>
        </p:nvSpPr>
        <p:spPr/>
        <p:txBody>
          <a:bodyPr/>
          <a:lstStyle/>
          <a:p>
            <a:pPr>
              <a:defRPr/>
            </a:pPr>
            <a:r>
              <a:rPr lang="en-US" smtClean="0"/>
              <a:t>June 13, 2019</a:t>
            </a:r>
            <a:endParaRPr lang="en-US"/>
          </a:p>
        </p:txBody>
      </p:sp>
      <p:sp>
        <p:nvSpPr>
          <p:cNvPr id="5" name="Footer Placeholder 4"/>
          <p:cNvSpPr>
            <a:spLocks noGrp="1"/>
          </p:cNvSpPr>
          <p:nvPr>
            <p:ph type="ftr" sz="quarter" idx="11"/>
          </p:nvPr>
        </p:nvSpPr>
        <p:spPr/>
        <p:txBody>
          <a:bodyPr/>
          <a:lstStyle/>
          <a:p>
            <a:pPr>
              <a:defRPr/>
            </a:pPr>
            <a:r>
              <a:rPr lang="en-US" smtClean="0"/>
              <a:t>HxGN LIVE 2019</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53</a:t>
            </a:fld>
            <a:endParaRPr lang="en-US"/>
          </a:p>
        </p:txBody>
      </p:sp>
      <p:pic>
        <p:nvPicPr>
          <p:cNvPr id="8" name="Picture 7"/>
          <p:cNvPicPr>
            <a:picLocks noChangeAspect="1"/>
          </p:cNvPicPr>
          <p:nvPr/>
        </p:nvPicPr>
        <p:blipFill>
          <a:blip r:embed="rId3"/>
          <a:stretch>
            <a:fillRect/>
          </a:stretch>
        </p:blipFill>
        <p:spPr>
          <a:xfrm>
            <a:off x="5618033" y="1417639"/>
            <a:ext cx="4712811" cy="4317079"/>
          </a:xfrm>
          <a:prstGeom prst="rect">
            <a:avLst/>
          </a:prstGeom>
        </p:spPr>
      </p:pic>
      <p:sp>
        <p:nvSpPr>
          <p:cNvPr id="9" name="Rectangle 8"/>
          <p:cNvSpPr/>
          <p:nvPr/>
        </p:nvSpPr>
        <p:spPr>
          <a:xfrm>
            <a:off x="8557099" y="3576178"/>
            <a:ext cx="1449421" cy="373253"/>
          </a:xfrm>
          <a:prstGeom prst="rect">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08848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Types of Coordinates</a:t>
            </a:r>
            <a:endParaRPr lang="en-US" dirty="0"/>
          </a:p>
        </p:txBody>
      </p:sp>
      <p:sp>
        <p:nvSpPr>
          <p:cNvPr id="3" name="Content Placeholder 2"/>
          <p:cNvSpPr>
            <a:spLocks noGrp="1"/>
          </p:cNvSpPr>
          <p:nvPr>
            <p:ph idx="1"/>
          </p:nvPr>
        </p:nvSpPr>
        <p:spPr/>
        <p:txBody>
          <a:bodyPr/>
          <a:lstStyle/>
          <a:p>
            <a:r>
              <a:rPr lang="en-US" b="1" u="sng" dirty="0" smtClean="0"/>
              <a:t>Preliminary</a:t>
            </a:r>
            <a:endParaRPr lang="en-US" dirty="0" smtClean="0"/>
          </a:p>
          <a:p>
            <a:pPr lvl="1"/>
            <a:r>
              <a:rPr lang="en-US" i="1" dirty="0" smtClean="0"/>
              <a:t>“</a:t>
            </a:r>
            <a:r>
              <a:rPr lang="en-US" i="1" dirty="0"/>
              <a:t>These are coordinates </a:t>
            </a:r>
            <a:r>
              <a:rPr lang="en-US" i="1" u="sng" dirty="0"/>
              <a:t>at survey epoch</a:t>
            </a:r>
            <a:r>
              <a:rPr lang="en-US" i="1" dirty="0"/>
              <a:t> that have been computed from OPUS, but </a:t>
            </a:r>
            <a:r>
              <a:rPr lang="en-US" i="1" u="sng" dirty="0"/>
              <a:t>not yet quality checked</a:t>
            </a:r>
            <a:r>
              <a:rPr lang="en-US" i="1" dirty="0"/>
              <a:t> and loaded into the </a:t>
            </a:r>
            <a:r>
              <a:rPr lang="en-US" i="1" dirty="0" smtClean="0"/>
              <a:t>National Spatial Referenc</a:t>
            </a:r>
            <a:r>
              <a:rPr lang="en-US" i="1" dirty="0"/>
              <a:t>e</a:t>
            </a:r>
            <a:r>
              <a:rPr lang="en-US" i="1" dirty="0" smtClean="0"/>
              <a:t> System Database (NSRS DB).”</a:t>
            </a:r>
          </a:p>
          <a:p>
            <a:pPr lvl="2"/>
            <a:r>
              <a:rPr lang="en-US" i="1" dirty="0" smtClean="0"/>
              <a:t>User-computed</a:t>
            </a:r>
            <a:r>
              <a:rPr lang="en-US" dirty="0" smtClean="0"/>
              <a:t> values, such as they might get today from either OPUS-S or OPUS-Projects</a:t>
            </a:r>
          </a:p>
          <a:p>
            <a:pPr lvl="2"/>
            <a:r>
              <a:rPr lang="en-US" dirty="0">
                <a:solidFill>
                  <a:srgbClr val="FF0000"/>
                </a:solidFill>
              </a:rPr>
              <a:t>“Preliminary” coordinates are the </a:t>
            </a:r>
            <a:r>
              <a:rPr lang="en-US" b="1" i="1" u="sng" dirty="0" smtClean="0">
                <a:solidFill>
                  <a:srgbClr val="FF0000"/>
                </a:solidFill>
              </a:rPr>
              <a:t>only</a:t>
            </a:r>
            <a:r>
              <a:rPr lang="en-US" dirty="0" smtClean="0">
                <a:solidFill>
                  <a:srgbClr val="FF0000"/>
                </a:solidFill>
              </a:rPr>
              <a:t> </a:t>
            </a:r>
            <a:r>
              <a:rPr lang="en-US" dirty="0">
                <a:solidFill>
                  <a:srgbClr val="FF0000"/>
                </a:solidFill>
              </a:rPr>
              <a:t>coordinates a user </a:t>
            </a:r>
            <a:r>
              <a:rPr lang="en-US" dirty="0" smtClean="0">
                <a:solidFill>
                  <a:srgbClr val="FF0000"/>
                </a:solidFill>
              </a:rPr>
              <a:t>will </a:t>
            </a:r>
            <a:r>
              <a:rPr lang="en-US" dirty="0">
                <a:solidFill>
                  <a:srgbClr val="FF0000"/>
                </a:solidFill>
              </a:rPr>
              <a:t>get </a:t>
            </a:r>
            <a:r>
              <a:rPr lang="en-US" dirty="0" smtClean="0">
                <a:solidFill>
                  <a:srgbClr val="FF0000"/>
                </a:solidFill>
              </a:rPr>
              <a:t>directly from </a:t>
            </a:r>
            <a:r>
              <a:rPr lang="en-US" dirty="0">
                <a:solidFill>
                  <a:srgbClr val="FF0000"/>
                </a:solidFill>
              </a:rPr>
              <a:t>OPUS</a:t>
            </a:r>
          </a:p>
          <a:p>
            <a:pPr lvl="3"/>
            <a:endParaRPr lang="en-US" dirty="0" smtClean="0"/>
          </a:p>
          <a:p>
            <a:pPr lvl="1"/>
            <a:endParaRPr lang="en-US" dirty="0"/>
          </a:p>
        </p:txBody>
      </p:sp>
      <p:sp>
        <p:nvSpPr>
          <p:cNvPr id="4" name="Date Placeholder 3"/>
          <p:cNvSpPr>
            <a:spLocks noGrp="1"/>
          </p:cNvSpPr>
          <p:nvPr>
            <p:ph type="dt" sz="half" idx="10"/>
          </p:nvPr>
        </p:nvSpPr>
        <p:spPr/>
        <p:txBody>
          <a:bodyPr/>
          <a:lstStyle/>
          <a:p>
            <a:pPr>
              <a:defRPr/>
            </a:pPr>
            <a:r>
              <a:rPr lang="en-US" smtClean="0"/>
              <a:t>June 13, 2019</a:t>
            </a:r>
            <a:endParaRPr lang="en-US"/>
          </a:p>
        </p:txBody>
      </p:sp>
      <p:sp>
        <p:nvSpPr>
          <p:cNvPr id="5" name="Footer Placeholder 4"/>
          <p:cNvSpPr>
            <a:spLocks noGrp="1"/>
          </p:cNvSpPr>
          <p:nvPr>
            <p:ph type="ftr" sz="quarter" idx="11"/>
          </p:nvPr>
        </p:nvSpPr>
        <p:spPr/>
        <p:txBody>
          <a:bodyPr/>
          <a:lstStyle/>
          <a:p>
            <a:pPr>
              <a:defRPr/>
            </a:pPr>
            <a:r>
              <a:rPr lang="en-US" smtClean="0"/>
              <a:t>HxGN LIVE 2019</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54</a:t>
            </a:fld>
            <a:endParaRPr lang="en-US"/>
          </a:p>
        </p:txBody>
      </p:sp>
    </p:spTree>
    <p:extLst>
      <p:ext uri="{BB962C8B-B14F-4D97-AF65-F5344CB8AC3E}">
        <p14:creationId xmlns:p14="http://schemas.microsoft.com/office/powerpoint/2010/main" val="2505220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Types of Coordinates</a:t>
            </a:r>
            <a:endParaRPr lang="en-US" dirty="0"/>
          </a:p>
        </p:txBody>
      </p:sp>
      <p:sp>
        <p:nvSpPr>
          <p:cNvPr id="3" name="Content Placeholder 2"/>
          <p:cNvSpPr>
            <a:spLocks noGrp="1"/>
          </p:cNvSpPr>
          <p:nvPr>
            <p:ph idx="1"/>
          </p:nvPr>
        </p:nvSpPr>
        <p:spPr/>
        <p:txBody>
          <a:bodyPr/>
          <a:lstStyle/>
          <a:p>
            <a:r>
              <a:rPr lang="en-US" b="1" u="sng" dirty="0" smtClean="0"/>
              <a:t>Reference Epoch</a:t>
            </a:r>
            <a:endParaRPr lang="en-US" dirty="0" smtClean="0"/>
          </a:p>
          <a:p>
            <a:pPr lvl="1"/>
            <a:r>
              <a:rPr lang="en-US" i="1" dirty="0"/>
              <a:t>“These are coordinates which have been </a:t>
            </a:r>
            <a:r>
              <a:rPr lang="en-US" i="1" u="sng" dirty="0" smtClean="0"/>
              <a:t>estimated by NGS</a:t>
            </a:r>
            <a:r>
              <a:rPr lang="en-US" i="1" dirty="0" smtClean="0"/>
              <a:t>, from time-dependent (final discrete and final running) coordinates, </a:t>
            </a:r>
            <a:r>
              <a:rPr lang="en-US" i="1" u="sng" dirty="0" smtClean="0"/>
              <a:t>at an Official NSRS Reference Epoch (ONRE)</a:t>
            </a:r>
            <a:r>
              <a:rPr lang="en-US" i="1" dirty="0" smtClean="0"/>
              <a:t>”</a:t>
            </a:r>
          </a:p>
          <a:p>
            <a:pPr lvl="2"/>
            <a:r>
              <a:rPr lang="en-US" dirty="0" smtClean="0"/>
              <a:t>NAD 83(2011) epoch 2010.00 (sort of) would’ve fallen under this category</a:t>
            </a:r>
          </a:p>
          <a:p>
            <a:pPr lvl="2"/>
            <a:r>
              <a:rPr lang="en-US" dirty="0" smtClean="0"/>
              <a:t>These will be computed by NGS every 5 years</a:t>
            </a:r>
          </a:p>
          <a:p>
            <a:pPr lvl="3"/>
            <a:r>
              <a:rPr lang="en-US" dirty="0" smtClean="0"/>
              <a:t>On a schedule 2-3 years past ONRE</a:t>
            </a:r>
          </a:p>
          <a:p>
            <a:pPr lvl="4"/>
            <a:r>
              <a:rPr lang="en-US" dirty="0" smtClean="0"/>
              <a:t>2020.00 coordinates will be computed in CY 2022</a:t>
            </a:r>
          </a:p>
          <a:p>
            <a:pPr lvl="4"/>
            <a:r>
              <a:rPr lang="en-US" dirty="0" smtClean="0"/>
              <a:t>2025.00 coordinates will be computed in CY 2027</a:t>
            </a:r>
            <a:endParaRPr lang="en-US" dirty="0"/>
          </a:p>
        </p:txBody>
      </p:sp>
      <p:sp>
        <p:nvSpPr>
          <p:cNvPr id="4" name="Date Placeholder 3"/>
          <p:cNvSpPr>
            <a:spLocks noGrp="1"/>
          </p:cNvSpPr>
          <p:nvPr>
            <p:ph type="dt" sz="half" idx="10"/>
          </p:nvPr>
        </p:nvSpPr>
        <p:spPr/>
        <p:txBody>
          <a:bodyPr/>
          <a:lstStyle/>
          <a:p>
            <a:pPr>
              <a:defRPr/>
            </a:pPr>
            <a:r>
              <a:rPr lang="en-US" smtClean="0"/>
              <a:t>June 13, 2019</a:t>
            </a:r>
            <a:endParaRPr lang="en-US"/>
          </a:p>
        </p:txBody>
      </p:sp>
      <p:sp>
        <p:nvSpPr>
          <p:cNvPr id="5" name="Footer Placeholder 4"/>
          <p:cNvSpPr>
            <a:spLocks noGrp="1"/>
          </p:cNvSpPr>
          <p:nvPr>
            <p:ph type="ftr" sz="quarter" idx="11"/>
          </p:nvPr>
        </p:nvSpPr>
        <p:spPr/>
        <p:txBody>
          <a:bodyPr/>
          <a:lstStyle/>
          <a:p>
            <a:pPr>
              <a:defRPr/>
            </a:pPr>
            <a:r>
              <a:rPr lang="en-US" smtClean="0"/>
              <a:t>HxGN LIVE 2019</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55</a:t>
            </a:fld>
            <a:endParaRPr lang="en-US"/>
          </a:p>
        </p:txBody>
      </p:sp>
    </p:spTree>
    <p:extLst>
      <p:ext uri="{BB962C8B-B14F-4D97-AF65-F5344CB8AC3E}">
        <p14:creationId xmlns:p14="http://schemas.microsoft.com/office/powerpoint/2010/main" val="2309665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Types of Coordinates</a:t>
            </a:r>
            <a:endParaRPr lang="en-US" dirty="0"/>
          </a:p>
        </p:txBody>
      </p:sp>
      <p:sp>
        <p:nvSpPr>
          <p:cNvPr id="3" name="Content Placeholder 2"/>
          <p:cNvSpPr>
            <a:spLocks noGrp="1"/>
          </p:cNvSpPr>
          <p:nvPr>
            <p:ph idx="1"/>
          </p:nvPr>
        </p:nvSpPr>
        <p:spPr/>
        <p:txBody>
          <a:bodyPr/>
          <a:lstStyle/>
          <a:p>
            <a:r>
              <a:rPr lang="en-US" b="1" u="sng" dirty="0" smtClean="0"/>
              <a:t>Final Discrete</a:t>
            </a:r>
            <a:endParaRPr lang="en-US" dirty="0" smtClean="0"/>
          </a:p>
          <a:p>
            <a:pPr lvl="1"/>
            <a:r>
              <a:rPr lang="en-US" i="1" dirty="0" smtClean="0"/>
              <a:t>“</a:t>
            </a:r>
            <a:r>
              <a:rPr lang="en-US" i="1" dirty="0"/>
              <a:t>These are coordinates </a:t>
            </a:r>
            <a:r>
              <a:rPr lang="en-US" i="1" u="sng" dirty="0"/>
              <a:t>computed </a:t>
            </a:r>
            <a:r>
              <a:rPr lang="en-US" i="1" u="sng" dirty="0" smtClean="0"/>
              <a:t>by </a:t>
            </a:r>
            <a:r>
              <a:rPr lang="en-US" i="1" u="sng" dirty="0"/>
              <a:t>NGS</a:t>
            </a:r>
            <a:r>
              <a:rPr lang="en-US" i="1" dirty="0"/>
              <a:t> using submitted data and metadata, checked and adjusted and </a:t>
            </a:r>
            <a:r>
              <a:rPr lang="en-US" i="1" u="sng" dirty="0"/>
              <a:t>referenced to one survey epoch</a:t>
            </a:r>
            <a:r>
              <a:rPr lang="en-US" i="1" dirty="0" smtClean="0"/>
              <a:t>.” </a:t>
            </a:r>
            <a:r>
              <a:rPr lang="en-US" i="1" dirty="0"/>
              <a:t> </a:t>
            </a:r>
            <a:endParaRPr lang="en-US" i="1" dirty="0" smtClean="0"/>
          </a:p>
          <a:p>
            <a:pPr lvl="2"/>
            <a:r>
              <a:rPr lang="en-US" dirty="0" smtClean="0"/>
              <a:t>These </a:t>
            </a:r>
            <a:r>
              <a:rPr lang="en-US" dirty="0"/>
              <a:t>represent the best estimates NGS has of the </a:t>
            </a:r>
            <a:r>
              <a:rPr lang="en-US" dirty="0" smtClean="0"/>
              <a:t>time-dependent coordinates </a:t>
            </a:r>
            <a:r>
              <a:rPr lang="en-US" dirty="0"/>
              <a:t>at any </a:t>
            </a:r>
            <a:r>
              <a:rPr lang="en-US" dirty="0" smtClean="0"/>
              <a:t>mark</a:t>
            </a:r>
          </a:p>
          <a:p>
            <a:pPr lvl="2"/>
            <a:r>
              <a:rPr lang="en-US" dirty="0" smtClean="0"/>
              <a:t>Could be a:</a:t>
            </a:r>
          </a:p>
          <a:p>
            <a:pPr lvl="3"/>
            <a:r>
              <a:rPr lang="en-US" dirty="0" smtClean="0"/>
              <a:t>Daily solution on one CORS</a:t>
            </a:r>
          </a:p>
          <a:p>
            <a:pPr lvl="3"/>
            <a:r>
              <a:rPr lang="en-US" dirty="0" smtClean="0"/>
              <a:t>The single adjusted value coming from one or more occupations on a passive mark within </a:t>
            </a:r>
            <a:r>
              <a:rPr lang="en-US" b="1" u="sng" dirty="0" smtClean="0"/>
              <a:t>1 GPS Month</a:t>
            </a:r>
          </a:p>
          <a:p>
            <a:pPr lvl="1"/>
            <a:endParaRPr lang="en-US" dirty="0"/>
          </a:p>
        </p:txBody>
      </p:sp>
      <p:sp>
        <p:nvSpPr>
          <p:cNvPr id="4" name="Date Placeholder 3"/>
          <p:cNvSpPr>
            <a:spLocks noGrp="1"/>
          </p:cNvSpPr>
          <p:nvPr>
            <p:ph type="dt" sz="half" idx="10"/>
          </p:nvPr>
        </p:nvSpPr>
        <p:spPr/>
        <p:txBody>
          <a:bodyPr/>
          <a:lstStyle/>
          <a:p>
            <a:pPr>
              <a:defRPr/>
            </a:pPr>
            <a:r>
              <a:rPr lang="en-US" smtClean="0"/>
              <a:t>June 13, 2019</a:t>
            </a:r>
            <a:endParaRPr lang="en-US"/>
          </a:p>
        </p:txBody>
      </p:sp>
      <p:sp>
        <p:nvSpPr>
          <p:cNvPr id="5" name="Footer Placeholder 4"/>
          <p:cNvSpPr>
            <a:spLocks noGrp="1"/>
          </p:cNvSpPr>
          <p:nvPr>
            <p:ph type="ftr" sz="quarter" idx="11"/>
          </p:nvPr>
        </p:nvSpPr>
        <p:spPr/>
        <p:txBody>
          <a:bodyPr/>
          <a:lstStyle/>
          <a:p>
            <a:pPr>
              <a:defRPr/>
            </a:pPr>
            <a:r>
              <a:rPr lang="en-US" smtClean="0"/>
              <a:t>HxGN LIVE 2019</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56</a:t>
            </a:fld>
            <a:endParaRPr lang="en-US" dirty="0"/>
          </a:p>
        </p:txBody>
      </p:sp>
      <p:sp>
        <p:nvSpPr>
          <p:cNvPr id="7" name="TextBox 6"/>
          <p:cNvSpPr txBox="1"/>
          <p:nvPr/>
        </p:nvSpPr>
        <p:spPr>
          <a:xfrm>
            <a:off x="4250008" y="5335961"/>
            <a:ext cx="344966" cy="584775"/>
          </a:xfrm>
          <a:prstGeom prst="rect">
            <a:avLst/>
          </a:prstGeom>
          <a:noFill/>
        </p:spPr>
        <p:txBody>
          <a:bodyPr wrap="none" rtlCol="0">
            <a:spAutoFit/>
          </a:bodyPr>
          <a:lstStyle/>
          <a:p>
            <a:r>
              <a:rPr lang="en-US" sz="3200" dirty="0">
                <a:solidFill>
                  <a:srgbClr val="FF0000"/>
                </a:solidFill>
              </a:rPr>
              <a:t>*</a:t>
            </a:r>
          </a:p>
        </p:txBody>
      </p:sp>
      <p:sp>
        <p:nvSpPr>
          <p:cNvPr id="8" name="TextBox 7"/>
          <p:cNvSpPr txBox="1"/>
          <p:nvPr/>
        </p:nvSpPr>
        <p:spPr>
          <a:xfrm>
            <a:off x="7371317" y="5948872"/>
            <a:ext cx="344966" cy="584775"/>
          </a:xfrm>
          <a:prstGeom prst="rect">
            <a:avLst/>
          </a:prstGeom>
          <a:noFill/>
        </p:spPr>
        <p:txBody>
          <a:bodyPr wrap="none" rtlCol="0">
            <a:spAutoFit/>
          </a:bodyPr>
          <a:lstStyle/>
          <a:p>
            <a:r>
              <a:rPr lang="en-US" sz="3200" dirty="0">
                <a:solidFill>
                  <a:srgbClr val="FF0000"/>
                </a:solidFill>
              </a:rPr>
              <a:t>*</a:t>
            </a:r>
            <a:endParaRPr lang="en-US" sz="1600" dirty="0">
              <a:solidFill>
                <a:srgbClr val="FF0000"/>
              </a:solidFill>
            </a:endParaRPr>
          </a:p>
        </p:txBody>
      </p:sp>
      <p:sp>
        <p:nvSpPr>
          <p:cNvPr id="9" name="TextBox 8"/>
          <p:cNvSpPr txBox="1"/>
          <p:nvPr/>
        </p:nvSpPr>
        <p:spPr>
          <a:xfrm>
            <a:off x="7543801" y="6035415"/>
            <a:ext cx="3044423" cy="369332"/>
          </a:xfrm>
          <a:prstGeom prst="rect">
            <a:avLst/>
          </a:prstGeom>
          <a:noFill/>
        </p:spPr>
        <p:txBody>
          <a:bodyPr wrap="none" rtlCol="0">
            <a:spAutoFit/>
          </a:bodyPr>
          <a:lstStyle/>
          <a:p>
            <a:r>
              <a:rPr lang="en-US" dirty="0">
                <a:solidFill>
                  <a:srgbClr val="FF0000"/>
                </a:solidFill>
              </a:rPr>
              <a:t>More on that in a moment</a:t>
            </a:r>
            <a:r>
              <a:rPr lang="en-US" dirty="0" smtClean="0">
                <a:solidFill>
                  <a:srgbClr val="FF0000"/>
                </a:solidFill>
              </a:rPr>
              <a:t>…</a:t>
            </a:r>
            <a:endParaRPr lang="en-US" dirty="0">
              <a:solidFill>
                <a:srgbClr val="FF0000"/>
              </a:solidFill>
            </a:endParaRPr>
          </a:p>
        </p:txBody>
      </p:sp>
    </p:spTree>
    <p:extLst>
      <p:ext uri="{BB962C8B-B14F-4D97-AF65-F5344CB8AC3E}">
        <p14:creationId xmlns:p14="http://schemas.microsoft.com/office/powerpoint/2010/main" val="2762418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xEl>
                                              <p:pRg st="0" end="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Types of Coordinates</a:t>
            </a:r>
            <a:endParaRPr lang="en-US" dirty="0"/>
          </a:p>
        </p:txBody>
      </p:sp>
      <p:sp>
        <p:nvSpPr>
          <p:cNvPr id="3" name="Content Placeholder 2"/>
          <p:cNvSpPr>
            <a:spLocks noGrp="1"/>
          </p:cNvSpPr>
          <p:nvPr>
            <p:ph idx="1"/>
          </p:nvPr>
        </p:nvSpPr>
        <p:spPr/>
        <p:txBody>
          <a:bodyPr/>
          <a:lstStyle/>
          <a:p>
            <a:r>
              <a:rPr lang="en-US" b="1" u="sng" dirty="0" smtClean="0"/>
              <a:t>Final Running</a:t>
            </a:r>
            <a:endParaRPr lang="en-US" dirty="0" smtClean="0"/>
          </a:p>
          <a:p>
            <a:pPr lvl="1"/>
            <a:r>
              <a:rPr lang="en-US" i="1" dirty="0"/>
              <a:t>“Of all types of coordinates on a mark, these are the only ones which will have a coordinate at any </a:t>
            </a:r>
            <a:r>
              <a:rPr lang="en-US" i="1" dirty="0" smtClean="0"/>
              <a:t>time.”</a:t>
            </a:r>
          </a:p>
          <a:p>
            <a:pPr lvl="2"/>
            <a:r>
              <a:rPr lang="en-US" dirty="0" smtClean="0"/>
              <a:t>At </a:t>
            </a:r>
            <a:r>
              <a:rPr lang="en-US" dirty="0"/>
              <a:t>a </a:t>
            </a:r>
            <a:r>
              <a:rPr lang="en-US" dirty="0" smtClean="0"/>
              <a:t>CORS GRP, </a:t>
            </a:r>
            <a:r>
              <a:rPr lang="en-US" dirty="0"/>
              <a:t>they will be the </a:t>
            </a:r>
            <a:r>
              <a:rPr lang="en-US" u="sng" dirty="0"/>
              <a:t>coordinate </a:t>
            </a:r>
            <a:r>
              <a:rPr lang="en-US" u="sng" dirty="0" smtClean="0"/>
              <a:t>function</a:t>
            </a:r>
          </a:p>
          <a:p>
            <a:pPr lvl="3"/>
            <a:r>
              <a:rPr lang="en-US" dirty="0" smtClean="0"/>
              <a:t>Which </a:t>
            </a:r>
            <a:r>
              <a:rPr lang="en-US" dirty="0"/>
              <a:t>will be generated by a </a:t>
            </a:r>
            <a:r>
              <a:rPr lang="en-US" dirty="0" smtClean="0"/>
              <a:t>“fit” to </a:t>
            </a:r>
            <a:r>
              <a:rPr lang="en-US" dirty="0"/>
              <a:t>regularly computed </a:t>
            </a:r>
            <a:r>
              <a:rPr lang="en-US" u="sng" dirty="0"/>
              <a:t>Final Discrete </a:t>
            </a:r>
            <a:r>
              <a:rPr lang="en-US" dirty="0" smtClean="0"/>
              <a:t>Coordinates (FDCs) on </a:t>
            </a:r>
            <a:r>
              <a:rPr lang="en-US" dirty="0"/>
              <a:t>a TBD basis, perhaps daily, perhaps </a:t>
            </a:r>
            <a:r>
              <a:rPr lang="en-US" dirty="0" smtClean="0"/>
              <a:t>weekly</a:t>
            </a:r>
          </a:p>
          <a:p>
            <a:pPr lvl="2"/>
            <a:r>
              <a:rPr lang="en-US" dirty="0" smtClean="0"/>
              <a:t>On </a:t>
            </a:r>
            <a:r>
              <a:rPr lang="en-US" dirty="0"/>
              <a:t>a passive mark, they will come from a mixture of Final Discrete </a:t>
            </a:r>
            <a:r>
              <a:rPr lang="en-US" dirty="0" smtClean="0"/>
              <a:t>Coordinates (FDCs) and </a:t>
            </a:r>
            <a:r>
              <a:rPr lang="en-US" dirty="0"/>
              <a:t>the </a:t>
            </a:r>
            <a:r>
              <a:rPr lang="en-US" dirty="0" smtClean="0"/>
              <a:t>Intra-Frame Velocity Model (IFVM2022)</a:t>
            </a:r>
          </a:p>
          <a:p>
            <a:pPr lvl="3"/>
            <a:r>
              <a:rPr lang="en-US" dirty="0" smtClean="0"/>
              <a:t>And possibly the time-dependent geoid, DGEOID2022</a:t>
            </a:r>
          </a:p>
          <a:p>
            <a:pPr lvl="1"/>
            <a:endParaRPr lang="en-US" dirty="0"/>
          </a:p>
        </p:txBody>
      </p:sp>
      <p:sp>
        <p:nvSpPr>
          <p:cNvPr id="4" name="Date Placeholder 3"/>
          <p:cNvSpPr>
            <a:spLocks noGrp="1"/>
          </p:cNvSpPr>
          <p:nvPr>
            <p:ph type="dt" sz="half" idx="10"/>
          </p:nvPr>
        </p:nvSpPr>
        <p:spPr/>
        <p:txBody>
          <a:bodyPr/>
          <a:lstStyle/>
          <a:p>
            <a:pPr>
              <a:defRPr/>
            </a:pPr>
            <a:r>
              <a:rPr lang="en-US" smtClean="0"/>
              <a:t>June 13, 2019</a:t>
            </a:r>
            <a:endParaRPr lang="en-US"/>
          </a:p>
        </p:txBody>
      </p:sp>
      <p:sp>
        <p:nvSpPr>
          <p:cNvPr id="5" name="Footer Placeholder 4"/>
          <p:cNvSpPr>
            <a:spLocks noGrp="1"/>
          </p:cNvSpPr>
          <p:nvPr>
            <p:ph type="ftr" sz="quarter" idx="11"/>
          </p:nvPr>
        </p:nvSpPr>
        <p:spPr/>
        <p:txBody>
          <a:bodyPr/>
          <a:lstStyle/>
          <a:p>
            <a:pPr>
              <a:defRPr/>
            </a:pPr>
            <a:r>
              <a:rPr lang="en-US" smtClean="0"/>
              <a:t>HxGN LIVE 2019</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57</a:t>
            </a:fld>
            <a:endParaRPr lang="en-US"/>
          </a:p>
        </p:txBody>
      </p:sp>
    </p:spTree>
    <p:extLst>
      <p:ext uri="{BB962C8B-B14F-4D97-AF65-F5344CB8AC3E}">
        <p14:creationId xmlns:p14="http://schemas.microsoft.com/office/powerpoint/2010/main" val="726878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9065" y="2415389"/>
            <a:ext cx="10353870" cy="1143000"/>
          </a:xfrm>
        </p:spPr>
        <p:txBody>
          <a:bodyPr/>
          <a:lstStyle/>
          <a:p>
            <a:r>
              <a:rPr lang="en-US" sz="3600" dirty="0"/>
              <a:t>New Way of Operating </a:t>
            </a:r>
            <a:r>
              <a:rPr lang="en-US" sz="3600" dirty="0" smtClean="0"/>
              <a:t>the NOAA CORS Network (NCN)</a:t>
            </a:r>
            <a:endParaRPr lang="en-US" sz="3600" dirty="0"/>
          </a:p>
        </p:txBody>
      </p:sp>
      <p:sp>
        <p:nvSpPr>
          <p:cNvPr id="4" name="Date Placeholder 3"/>
          <p:cNvSpPr>
            <a:spLocks noGrp="1"/>
          </p:cNvSpPr>
          <p:nvPr>
            <p:ph type="dt" sz="half" idx="10"/>
          </p:nvPr>
        </p:nvSpPr>
        <p:spPr/>
        <p:txBody>
          <a:bodyPr/>
          <a:lstStyle/>
          <a:p>
            <a:pPr>
              <a:defRPr/>
            </a:pPr>
            <a:r>
              <a:rPr lang="en-US" smtClean="0"/>
              <a:t>June 13, 2019</a:t>
            </a:r>
            <a:endParaRPr lang="en-US"/>
          </a:p>
        </p:txBody>
      </p:sp>
      <p:sp>
        <p:nvSpPr>
          <p:cNvPr id="5" name="Footer Placeholder 4"/>
          <p:cNvSpPr>
            <a:spLocks noGrp="1"/>
          </p:cNvSpPr>
          <p:nvPr>
            <p:ph type="ftr" sz="quarter" idx="11"/>
          </p:nvPr>
        </p:nvSpPr>
        <p:spPr/>
        <p:txBody>
          <a:bodyPr/>
          <a:lstStyle/>
          <a:p>
            <a:pPr>
              <a:defRPr/>
            </a:pPr>
            <a:r>
              <a:rPr lang="en-US" smtClean="0"/>
              <a:t>HxGN LIVE 2019</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58</a:t>
            </a:fld>
            <a:endParaRPr lang="en-US"/>
          </a:p>
        </p:txBody>
      </p:sp>
    </p:spTree>
    <p:extLst>
      <p:ext uri="{BB962C8B-B14F-4D97-AF65-F5344CB8AC3E}">
        <p14:creationId xmlns:p14="http://schemas.microsoft.com/office/powerpoint/2010/main" val="100471436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New Way of Operating </a:t>
            </a:r>
            <a:r>
              <a:rPr lang="en-US" sz="3600" dirty="0" smtClean="0"/>
              <a:t>the NOAA CORS Network (NCN)</a:t>
            </a:r>
            <a:endParaRPr lang="en-US" sz="3600" dirty="0"/>
          </a:p>
        </p:txBody>
      </p:sp>
      <p:sp>
        <p:nvSpPr>
          <p:cNvPr id="3" name="Content Placeholder 2"/>
          <p:cNvSpPr>
            <a:spLocks noGrp="1"/>
          </p:cNvSpPr>
          <p:nvPr>
            <p:ph idx="1"/>
          </p:nvPr>
        </p:nvSpPr>
        <p:spPr/>
        <p:txBody>
          <a:bodyPr/>
          <a:lstStyle/>
          <a:p>
            <a:r>
              <a:rPr lang="en-US" sz="2800" dirty="0"/>
              <a:t>Each CORS will get a </a:t>
            </a:r>
            <a:r>
              <a:rPr lang="en-US" sz="2800" u="sng" dirty="0"/>
              <a:t>coordinate function</a:t>
            </a:r>
          </a:p>
          <a:p>
            <a:pPr lvl="1"/>
            <a:r>
              <a:rPr lang="en-US" sz="2400" dirty="0"/>
              <a:t>Actually three functions, X(t), Y(t), Z(t), in the ITRF2014 frame</a:t>
            </a:r>
          </a:p>
          <a:p>
            <a:pPr lvl="1"/>
            <a:r>
              <a:rPr lang="en-US" sz="2400" dirty="0"/>
              <a:t>In the strict mathematical definition of “function”</a:t>
            </a:r>
          </a:p>
          <a:p>
            <a:pPr lvl="2"/>
            <a:r>
              <a:rPr lang="en-US" sz="2000" dirty="0"/>
              <a:t>For any given “t”, there is one and only one X , Y and Z</a:t>
            </a:r>
          </a:p>
          <a:p>
            <a:pPr lvl="2"/>
            <a:r>
              <a:rPr lang="en-US" sz="2000" dirty="0"/>
              <a:t>We actually do this today, just that the functions are piecewise linear</a:t>
            </a:r>
          </a:p>
          <a:p>
            <a:pPr lvl="1"/>
            <a:r>
              <a:rPr lang="en-US" sz="2400" dirty="0"/>
              <a:t>We are NOT limiting our “modernized NSRS” discussions of CORS coordinate functions to linear functions only!</a:t>
            </a:r>
          </a:p>
          <a:p>
            <a:pPr lvl="2"/>
            <a:r>
              <a:rPr lang="en-US" sz="2000" dirty="0"/>
              <a:t>But have made no further decisions yet</a:t>
            </a:r>
          </a:p>
          <a:p>
            <a:pPr lvl="1"/>
            <a:endParaRPr lang="en-US" sz="2400" dirty="0"/>
          </a:p>
        </p:txBody>
      </p:sp>
      <p:sp>
        <p:nvSpPr>
          <p:cNvPr id="4" name="Date Placeholder 3"/>
          <p:cNvSpPr>
            <a:spLocks noGrp="1"/>
          </p:cNvSpPr>
          <p:nvPr>
            <p:ph type="dt" sz="half" idx="10"/>
          </p:nvPr>
        </p:nvSpPr>
        <p:spPr/>
        <p:txBody>
          <a:bodyPr/>
          <a:lstStyle/>
          <a:p>
            <a:pPr>
              <a:defRPr/>
            </a:pPr>
            <a:r>
              <a:rPr lang="en-US" smtClean="0"/>
              <a:t>June 13, 2019</a:t>
            </a:r>
            <a:endParaRPr lang="en-US"/>
          </a:p>
        </p:txBody>
      </p:sp>
      <p:sp>
        <p:nvSpPr>
          <p:cNvPr id="5" name="Footer Placeholder 4"/>
          <p:cNvSpPr>
            <a:spLocks noGrp="1"/>
          </p:cNvSpPr>
          <p:nvPr>
            <p:ph type="ftr" sz="quarter" idx="11"/>
          </p:nvPr>
        </p:nvSpPr>
        <p:spPr/>
        <p:txBody>
          <a:bodyPr/>
          <a:lstStyle/>
          <a:p>
            <a:pPr>
              <a:defRPr/>
            </a:pPr>
            <a:r>
              <a:rPr lang="en-US" smtClean="0"/>
              <a:t>HxGN LIVE 2019</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59</a:t>
            </a:fld>
            <a:endParaRPr lang="en-US"/>
          </a:p>
        </p:txBody>
      </p:sp>
    </p:spTree>
    <p:extLst>
      <p:ext uri="{BB962C8B-B14F-4D97-AF65-F5344CB8AC3E}">
        <p14:creationId xmlns:p14="http://schemas.microsoft.com/office/powerpoint/2010/main" val="1005251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I’ll be skipping…</a:t>
            </a:r>
            <a:endParaRPr lang="en-US" dirty="0"/>
          </a:p>
        </p:txBody>
      </p:sp>
      <p:sp>
        <p:nvSpPr>
          <p:cNvPr id="3" name="Content Placeholder 2"/>
          <p:cNvSpPr>
            <a:spLocks noGrp="1"/>
          </p:cNvSpPr>
          <p:nvPr>
            <p:ph idx="1"/>
          </p:nvPr>
        </p:nvSpPr>
        <p:spPr/>
        <p:txBody>
          <a:bodyPr/>
          <a:lstStyle/>
          <a:p>
            <a:r>
              <a:rPr lang="en-US" sz="2800" dirty="0" smtClean="0"/>
              <a:t>This topic usually takes 2 hours to cover</a:t>
            </a:r>
          </a:p>
          <a:p>
            <a:r>
              <a:rPr lang="en-US" sz="2800" dirty="0" smtClean="0"/>
              <a:t>Not included today:</a:t>
            </a:r>
          </a:p>
          <a:p>
            <a:pPr lvl="1"/>
            <a:r>
              <a:rPr lang="en-US" sz="2400" dirty="0" smtClean="0"/>
              <a:t>What is…</a:t>
            </a:r>
          </a:p>
          <a:p>
            <a:pPr lvl="2"/>
            <a:r>
              <a:rPr lang="en-US" sz="1800" dirty="0" smtClean="0"/>
              <a:t>NGS and its mission</a:t>
            </a:r>
          </a:p>
          <a:p>
            <a:pPr lvl="2"/>
            <a:r>
              <a:rPr lang="en-US" sz="1800" dirty="0" smtClean="0"/>
              <a:t>The NSRS</a:t>
            </a:r>
          </a:p>
          <a:p>
            <a:pPr lvl="2"/>
            <a:r>
              <a:rPr lang="en-US" sz="1800" dirty="0" err="1" smtClean="0"/>
              <a:t>Bluebooking</a:t>
            </a:r>
            <a:endParaRPr lang="en-US" sz="1800" dirty="0" smtClean="0"/>
          </a:p>
          <a:p>
            <a:pPr lvl="2"/>
            <a:r>
              <a:rPr lang="en-US" sz="1800" dirty="0" smtClean="0"/>
              <a:t>GRAV-D</a:t>
            </a:r>
          </a:p>
          <a:p>
            <a:pPr lvl="2"/>
            <a:r>
              <a:rPr lang="en-US" sz="1800" dirty="0" smtClean="0"/>
              <a:t>ITRF</a:t>
            </a:r>
          </a:p>
          <a:p>
            <a:pPr lvl="1"/>
            <a:r>
              <a:rPr lang="en-US" sz="2400" dirty="0" smtClean="0"/>
              <a:t>Why we are modernizing in 2022</a:t>
            </a:r>
          </a:p>
          <a:p>
            <a:r>
              <a:rPr lang="en-US" sz="2800" dirty="0" smtClean="0"/>
              <a:t>All of these topics have been covered extensively in multiple forums in the last few years</a:t>
            </a:r>
          </a:p>
          <a:p>
            <a:pPr lvl="2"/>
            <a:endParaRPr lang="en-US" dirty="0"/>
          </a:p>
          <a:p>
            <a:endParaRPr lang="en-US" dirty="0"/>
          </a:p>
        </p:txBody>
      </p:sp>
      <p:sp>
        <p:nvSpPr>
          <p:cNvPr id="4" name="Date Placeholder 3"/>
          <p:cNvSpPr>
            <a:spLocks noGrp="1"/>
          </p:cNvSpPr>
          <p:nvPr>
            <p:ph type="dt" sz="half" idx="10"/>
          </p:nvPr>
        </p:nvSpPr>
        <p:spPr/>
        <p:txBody>
          <a:bodyPr/>
          <a:lstStyle/>
          <a:p>
            <a:pPr>
              <a:defRPr/>
            </a:pPr>
            <a:r>
              <a:rPr lang="en-US" smtClean="0"/>
              <a:t>June 13, 2019</a:t>
            </a:r>
            <a:endParaRPr lang="en-US"/>
          </a:p>
        </p:txBody>
      </p:sp>
      <p:sp>
        <p:nvSpPr>
          <p:cNvPr id="5" name="Footer Placeholder 4"/>
          <p:cNvSpPr>
            <a:spLocks noGrp="1"/>
          </p:cNvSpPr>
          <p:nvPr>
            <p:ph type="ftr" sz="quarter" idx="11"/>
          </p:nvPr>
        </p:nvSpPr>
        <p:spPr/>
        <p:txBody>
          <a:bodyPr/>
          <a:lstStyle/>
          <a:p>
            <a:pPr>
              <a:defRPr/>
            </a:pPr>
            <a:r>
              <a:rPr lang="en-US" dirty="0" err="1" smtClean="0"/>
              <a:t>HxGN</a:t>
            </a:r>
            <a:r>
              <a:rPr lang="en-US" dirty="0" smtClean="0"/>
              <a:t> LIVE 2019</a:t>
            </a:r>
            <a:endParaRPr lang="en-US" dirty="0"/>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6</a:t>
            </a:fld>
            <a:endParaRPr lang="en-US"/>
          </a:p>
        </p:txBody>
      </p:sp>
    </p:spTree>
    <p:extLst>
      <p:ext uri="{BB962C8B-B14F-4D97-AF65-F5344CB8AC3E}">
        <p14:creationId xmlns:p14="http://schemas.microsoft.com/office/powerpoint/2010/main" val="50219090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646113"/>
            <a:ext cx="8229600" cy="1143000"/>
          </a:xfrm>
        </p:spPr>
        <p:txBody>
          <a:bodyPr/>
          <a:lstStyle/>
          <a:p>
            <a:r>
              <a:rPr lang="en-US" dirty="0" smtClean="0"/>
              <a:t>Examples of what non-linear CORS coordinate functions look like</a:t>
            </a:r>
            <a:endParaRPr lang="en-US" dirty="0"/>
          </a:p>
        </p:txBody>
      </p:sp>
      <p:sp>
        <p:nvSpPr>
          <p:cNvPr id="4" name="Date Placeholder 3"/>
          <p:cNvSpPr>
            <a:spLocks noGrp="1"/>
          </p:cNvSpPr>
          <p:nvPr>
            <p:ph type="dt" sz="half" idx="10"/>
          </p:nvPr>
        </p:nvSpPr>
        <p:spPr/>
        <p:txBody>
          <a:bodyPr/>
          <a:lstStyle/>
          <a:p>
            <a:pPr>
              <a:defRPr/>
            </a:pPr>
            <a:r>
              <a:rPr lang="en-US" smtClean="0"/>
              <a:t>June 13, 2019</a:t>
            </a:r>
            <a:endParaRPr lang="en-US"/>
          </a:p>
        </p:txBody>
      </p:sp>
      <p:sp>
        <p:nvSpPr>
          <p:cNvPr id="5" name="Footer Placeholder 4"/>
          <p:cNvSpPr>
            <a:spLocks noGrp="1"/>
          </p:cNvSpPr>
          <p:nvPr>
            <p:ph type="ftr" sz="quarter" idx="11"/>
          </p:nvPr>
        </p:nvSpPr>
        <p:spPr/>
        <p:txBody>
          <a:bodyPr/>
          <a:lstStyle/>
          <a:p>
            <a:pPr>
              <a:defRPr/>
            </a:pPr>
            <a:r>
              <a:rPr lang="en-US" smtClean="0"/>
              <a:t>HxGN LIVE 2019</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60</a:t>
            </a:fld>
            <a:endParaRPr lang="en-US"/>
          </a:p>
        </p:txBody>
      </p:sp>
      <p:pic>
        <p:nvPicPr>
          <p:cNvPr id="7" name="Content Placeholder 6"/>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52600" y="2339390"/>
            <a:ext cx="3943900" cy="3333333"/>
          </a:xfrm>
          <a:prstGeom prst="rect">
            <a:avLst/>
          </a:prstGeom>
          <a:noFill/>
          <a:ln>
            <a:noFill/>
          </a:ln>
        </p:spPr>
      </p:pic>
      <p:pic>
        <p:nvPicPr>
          <p:cNvPr id="8" name="image5.png"/>
          <p:cNvPicPr/>
          <p:nvPr/>
        </p:nvPicPr>
        <p:blipFill>
          <a:blip r:embed="rId3"/>
          <a:srcRect/>
          <a:stretch>
            <a:fillRect/>
          </a:stretch>
        </p:blipFill>
        <p:spPr>
          <a:xfrm>
            <a:off x="6150258" y="2339390"/>
            <a:ext cx="4309470" cy="3333333"/>
          </a:xfrm>
          <a:prstGeom prst="rect">
            <a:avLst/>
          </a:prstGeom>
          <a:ln/>
        </p:spPr>
      </p:pic>
    </p:spTree>
    <p:extLst>
      <p:ext uri="{BB962C8B-B14F-4D97-AF65-F5344CB8AC3E}">
        <p14:creationId xmlns:p14="http://schemas.microsoft.com/office/powerpoint/2010/main" val="270472299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New Way of Operating </a:t>
            </a:r>
            <a:r>
              <a:rPr lang="en-US" sz="3600" dirty="0" smtClean="0"/>
              <a:t>the </a:t>
            </a:r>
            <a:r>
              <a:rPr lang="en-US" sz="3600" dirty="0"/>
              <a:t>NOAA CORS </a:t>
            </a:r>
            <a:r>
              <a:rPr lang="en-US" sz="3600" dirty="0" smtClean="0"/>
              <a:t>Network (NCN)</a:t>
            </a:r>
            <a:endParaRPr lang="en-US" sz="3600" dirty="0"/>
          </a:p>
        </p:txBody>
      </p:sp>
      <p:sp>
        <p:nvSpPr>
          <p:cNvPr id="3" name="Content Placeholder 2"/>
          <p:cNvSpPr>
            <a:spLocks noGrp="1"/>
          </p:cNvSpPr>
          <p:nvPr>
            <p:ph idx="1"/>
          </p:nvPr>
        </p:nvSpPr>
        <p:spPr/>
        <p:txBody>
          <a:bodyPr/>
          <a:lstStyle/>
          <a:p>
            <a:r>
              <a:rPr lang="en-US" sz="2800" dirty="0"/>
              <a:t>Philosophy:</a:t>
            </a:r>
          </a:p>
          <a:p>
            <a:pPr lvl="1"/>
            <a:r>
              <a:rPr lang="en-US" sz="2400" dirty="0"/>
              <a:t>The NOAA CORS Network </a:t>
            </a:r>
            <a:r>
              <a:rPr lang="en-US" sz="2400" dirty="0" smtClean="0"/>
              <a:t>(NCN) will </a:t>
            </a:r>
            <a:r>
              <a:rPr lang="en-US" sz="2400" dirty="0"/>
              <a:t>be self-consistent, meaning:</a:t>
            </a:r>
          </a:p>
          <a:p>
            <a:pPr lvl="2"/>
            <a:r>
              <a:rPr lang="en-US" sz="2000" dirty="0"/>
              <a:t>The impact of a user’s CORS choices within their project will not exceed a small, statistically acceptable value:</a:t>
            </a:r>
          </a:p>
          <a:p>
            <a:pPr lvl="3"/>
            <a:r>
              <a:rPr lang="en-US" sz="1800" dirty="0"/>
              <a:t>Horizontal &lt; 5 mm, Vertical &lt; 10 mm</a:t>
            </a:r>
          </a:p>
          <a:p>
            <a:pPr lvl="1"/>
            <a:r>
              <a:rPr lang="en-US" sz="2400" dirty="0"/>
              <a:t>On a daily basis NGS must be able to detect, and react to, </a:t>
            </a:r>
            <a:r>
              <a:rPr lang="en-US" sz="2400" i="1" u="sng" dirty="0">
                <a:solidFill>
                  <a:srgbClr val="FF0000"/>
                </a:solidFill>
              </a:rPr>
              <a:t>persistent </a:t>
            </a:r>
            <a:r>
              <a:rPr lang="en-US" sz="2400" i="1" u="sng" dirty="0" smtClean="0">
                <a:solidFill>
                  <a:srgbClr val="FF0000"/>
                </a:solidFill>
              </a:rPr>
              <a:t>disagreement</a:t>
            </a:r>
            <a:r>
              <a:rPr lang="en-US" sz="2400" i="1" dirty="0" smtClean="0">
                <a:solidFill>
                  <a:srgbClr val="FF0000"/>
                </a:solidFill>
              </a:rPr>
              <a:t> </a:t>
            </a:r>
            <a:r>
              <a:rPr lang="en-US" sz="2400" dirty="0"/>
              <a:t>between daily solutions and the current “</a:t>
            </a:r>
            <a:r>
              <a:rPr lang="en-US" sz="2400" u="sng" dirty="0"/>
              <a:t>coordinate function</a:t>
            </a:r>
            <a:r>
              <a:rPr lang="en-US" sz="2400" dirty="0"/>
              <a:t>” assigned to any CORS in </a:t>
            </a:r>
            <a:r>
              <a:rPr lang="en-US" sz="2400" dirty="0" smtClean="0"/>
              <a:t>the </a:t>
            </a:r>
            <a:r>
              <a:rPr lang="en-US" sz="2400" dirty="0"/>
              <a:t>NOAA </a:t>
            </a:r>
            <a:r>
              <a:rPr lang="en-US" sz="2400" dirty="0" smtClean="0"/>
              <a:t>CORS Network (NCN)</a:t>
            </a:r>
            <a:endParaRPr lang="en-US" sz="2400" dirty="0"/>
          </a:p>
        </p:txBody>
      </p:sp>
      <p:sp>
        <p:nvSpPr>
          <p:cNvPr id="4" name="Date Placeholder 3"/>
          <p:cNvSpPr>
            <a:spLocks noGrp="1"/>
          </p:cNvSpPr>
          <p:nvPr>
            <p:ph type="dt" sz="half" idx="10"/>
          </p:nvPr>
        </p:nvSpPr>
        <p:spPr/>
        <p:txBody>
          <a:bodyPr/>
          <a:lstStyle/>
          <a:p>
            <a:pPr>
              <a:defRPr/>
            </a:pPr>
            <a:r>
              <a:rPr lang="en-US" smtClean="0"/>
              <a:t>June 13, 2019</a:t>
            </a:r>
            <a:endParaRPr lang="en-US"/>
          </a:p>
        </p:txBody>
      </p:sp>
      <p:sp>
        <p:nvSpPr>
          <p:cNvPr id="5" name="Footer Placeholder 4"/>
          <p:cNvSpPr>
            <a:spLocks noGrp="1"/>
          </p:cNvSpPr>
          <p:nvPr>
            <p:ph type="ftr" sz="quarter" idx="11"/>
          </p:nvPr>
        </p:nvSpPr>
        <p:spPr/>
        <p:txBody>
          <a:bodyPr/>
          <a:lstStyle/>
          <a:p>
            <a:pPr>
              <a:defRPr/>
            </a:pPr>
            <a:r>
              <a:rPr lang="en-US" smtClean="0"/>
              <a:t>HxGN LIVE 2019</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61</a:t>
            </a:fld>
            <a:endParaRPr lang="en-US"/>
          </a:p>
        </p:txBody>
      </p:sp>
    </p:spTree>
    <p:extLst>
      <p:ext uri="{BB962C8B-B14F-4D97-AF65-F5344CB8AC3E}">
        <p14:creationId xmlns:p14="http://schemas.microsoft.com/office/powerpoint/2010/main" val="3783219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Persistent Disagreement</a:t>
            </a:r>
            <a:endParaRPr lang="en-US" dirty="0"/>
          </a:p>
        </p:txBody>
      </p:sp>
      <p:sp>
        <p:nvSpPr>
          <p:cNvPr id="3" name="Content Placeholder 2"/>
          <p:cNvSpPr>
            <a:spLocks noGrp="1"/>
          </p:cNvSpPr>
          <p:nvPr>
            <p:ph idx="1"/>
          </p:nvPr>
        </p:nvSpPr>
        <p:spPr/>
        <p:txBody>
          <a:bodyPr/>
          <a:lstStyle/>
          <a:p>
            <a:r>
              <a:rPr lang="en-US" dirty="0" smtClean="0"/>
              <a:t>The point:</a:t>
            </a:r>
          </a:p>
          <a:p>
            <a:pPr lvl="1"/>
            <a:r>
              <a:rPr lang="en-US" dirty="0" smtClean="0"/>
              <a:t>It’s not enough to say “each CORS is good to 1 cm in ellipsoid height”.  </a:t>
            </a:r>
          </a:p>
          <a:p>
            <a:pPr lvl="2"/>
            <a:r>
              <a:rPr lang="en-US" dirty="0" smtClean="0"/>
              <a:t>That phrase is vague, lacking what it means to be “good to 1 cm”.</a:t>
            </a:r>
          </a:p>
          <a:p>
            <a:pPr lvl="1"/>
            <a:r>
              <a:rPr lang="en-US" dirty="0" smtClean="0"/>
              <a:t>NGS will define and publish “persistent disagreement”</a:t>
            </a:r>
          </a:p>
          <a:p>
            <a:pPr lvl="2"/>
            <a:r>
              <a:rPr lang="en-US" dirty="0" smtClean="0"/>
              <a:t>Possible component:  A persistent non-zero average disagreement</a:t>
            </a:r>
          </a:p>
          <a:p>
            <a:pPr lvl="2"/>
            <a:r>
              <a:rPr lang="en-US" dirty="0" smtClean="0"/>
              <a:t>Possible component:  A persistently deviating disagreement</a:t>
            </a:r>
          </a:p>
          <a:p>
            <a:pPr lvl="1"/>
            <a:r>
              <a:rPr lang="en-US" dirty="0" smtClean="0"/>
              <a:t>And NGS will define what happens when a CORS exhibits “persistent disagreement”</a:t>
            </a:r>
            <a:endParaRPr lang="en-US" dirty="0"/>
          </a:p>
        </p:txBody>
      </p:sp>
      <p:sp>
        <p:nvSpPr>
          <p:cNvPr id="4" name="Date Placeholder 3"/>
          <p:cNvSpPr>
            <a:spLocks noGrp="1"/>
          </p:cNvSpPr>
          <p:nvPr>
            <p:ph type="dt" sz="half" idx="10"/>
          </p:nvPr>
        </p:nvSpPr>
        <p:spPr/>
        <p:txBody>
          <a:bodyPr/>
          <a:lstStyle/>
          <a:p>
            <a:pPr>
              <a:defRPr/>
            </a:pPr>
            <a:r>
              <a:rPr lang="en-US" smtClean="0"/>
              <a:t>June 13, 2019</a:t>
            </a:r>
            <a:endParaRPr lang="en-US"/>
          </a:p>
        </p:txBody>
      </p:sp>
      <p:sp>
        <p:nvSpPr>
          <p:cNvPr id="5" name="Footer Placeholder 4"/>
          <p:cNvSpPr>
            <a:spLocks noGrp="1"/>
          </p:cNvSpPr>
          <p:nvPr>
            <p:ph type="ftr" sz="quarter" idx="11"/>
          </p:nvPr>
        </p:nvSpPr>
        <p:spPr/>
        <p:txBody>
          <a:bodyPr/>
          <a:lstStyle/>
          <a:p>
            <a:pPr>
              <a:defRPr/>
            </a:pPr>
            <a:r>
              <a:rPr lang="en-US" smtClean="0"/>
              <a:t>HxGN LIVE 2019</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62</a:t>
            </a:fld>
            <a:endParaRPr lang="en-US"/>
          </a:p>
        </p:txBody>
      </p:sp>
    </p:spTree>
    <p:extLst>
      <p:ext uri="{BB962C8B-B14F-4D97-AF65-F5344CB8AC3E}">
        <p14:creationId xmlns:p14="http://schemas.microsoft.com/office/powerpoint/2010/main" val="2405362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3804" y="2676646"/>
            <a:ext cx="9324392" cy="1143000"/>
          </a:xfrm>
        </p:spPr>
        <p:txBody>
          <a:bodyPr/>
          <a:lstStyle/>
          <a:p>
            <a:r>
              <a:rPr lang="en-US" sz="3600" dirty="0"/>
              <a:t>New Way for </a:t>
            </a:r>
            <a:r>
              <a:rPr lang="en-US" sz="3600" i="1" dirty="0"/>
              <a:t>USERS</a:t>
            </a:r>
            <a:r>
              <a:rPr lang="en-US" sz="3600" dirty="0"/>
              <a:t> to Process GNSS Projects</a:t>
            </a:r>
          </a:p>
        </p:txBody>
      </p:sp>
      <p:sp>
        <p:nvSpPr>
          <p:cNvPr id="4" name="Date Placeholder 3"/>
          <p:cNvSpPr>
            <a:spLocks noGrp="1"/>
          </p:cNvSpPr>
          <p:nvPr>
            <p:ph type="dt" sz="half" idx="10"/>
          </p:nvPr>
        </p:nvSpPr>
        <p:spPr/>
        <p:txBody>
          <a:bodyPr/>
          <a:lstStyle/>
          <a:p>
            <a:pPr>
              <a:defRPr/>
            </a:pPr>
            <a:r>
              <a:rPr lang="en-US" smtClean="0"/>
              <a:t>June 13, 2019</a:t>
            </a:r>
            <a:endParaRPr lang="en-US"/>
          </a:p>
        </p:txBody>
      </p:sp>
      <p:sp>
        <p:nvSpPr>
          <p:cNvPr id="5" name="Footer Placeholder 4"/>
          <p:cNvSpPr>
            <a:spLocks noGrp="1"/>
          </p:cNvSpPr>
          <p:nvPr>
            <p:ph type="ftr" sz="quarter" idx="11"/>
          </p:nvPr>
        </p:nvSpPr>
        <p:spPr/>
        <p:txBody>
          <a:bodyPr/>
          <a:lstStyle/>
          <a:p>
            <a:pPr>
              <a:defRPr/>
            </a:pPr>
            <a:r>
              <a:rPr lang="en-US" smtClean="0"/>
              <a:t>HxGN LIVE 2019</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63</a:t>
            </a:fld>
            <a:endParaRPr lang="en-US"/>
          </a:p>
        </p:txBody>
      </p:sp>
    </p:spTree>
    <p:extLst>
      <p:ext uri="{BB962C8B-B14F-4D97-AF65-F5344CB8AC3E}">
        <p14:creationId xmlns:p14="http://schemas.microsoft.com/office/powerpoint/2010/main" val="287463315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GNSS: Time Span…</a:t>
            </a:r>
            <a:endParaRPr lang="en-US" dirty="0"/>
          </a:p>
        </p:txBody>
      </p:sp>
      <p:sp>
        <p:nvSpPr>
          <p:cNvPr id="3" name="Content Placeholder 2"/>
          <p:cNvSpPr>
            <a:spLocks noGrp="1"/>
          </p:cNvSpPr>
          <p:nvPr>
            <p:ph idx="1"/>
          </p:nvPr>
        </p:nvSpPr>
        <p:spPr/>
        <p:txBody>
          <a:bodyPr/>
          <a:lstStyle/>
          <a:p>
            <a:r>
              <a:rPr lang="en-US" sz="2800" dirty="0"/>
              <a:t>GNSS projects have no time limit.</a:t>
            </a:r>
          </a:p>
          <a:p>
            <a:pPr lvl="1"/>
            <a:r>
              <a:rPr lang="en-US" sz="2400" dirty="0"/>
              <a:t>(Leveling does.  More on that later)</a:t>
            </a:r>
          </a:p>
          <a:p>
            <a:pPr lvl="1"/>
            <a:r>
              <a:rPr lang="en-US" sz="2400" dirty="0"/>
              <a:t>But they will be processed by NGS in GPS Months</a:t>
            </a:r>
          </a:p>
          <a:p>
            <a:endParaRPr lang="en-US" sz="2800" dirty="0"/>
          </a:p>
          <a:p>
            <a:endParaRPr lang="en-US" sz="2800" dirty="0"/>
          </a:p>
        </p:txBody>
      </p:sp>
      <p:sp>
        <p:nvSpPr>
          <p:cNvPr id="4" name="Date Placeholder 3"/>
          <p:cNvSpPr>
            <a:spLocks noGrp="1"/>
          </p:cNvSpPr>
          <p:nvPr>
            <p:ph type="dt" sz="half" idx="10"/>
          </p:nvPr>
        </p:nvSpPr>
        <p:spPr/>
        <p:txBody>
          <a:bodyPr/>
          <a:lstStyle/>
          <a:p>
            <a:pPr>
              <a:defRPr/>
            </a:pPr>
            <a:r>
              <a:rPr lang="en-US" smtClean="0"/>
              <a:t>June 13, 2019</a:t>
            </a:r>
            <a:endParaRPr lang="en-US"/>
          </a:p>
        </p:txBody>
      </p:sp>
      <p:sp>
        <p:nvSpPr>
          <p:cNvPr id="5" name="Footer Placeholder 4"/>
          <p:cNvSpPr>
            <a:spLocks noGrp="1"/>
          </p:cNvSpPr>
          <p:nvPr>
            <p:ph type="ftr" sz="quarter" idx="11"/>
          </p:nvPr>
        </p:nvSpPr>
        <p:spPr/>
        <p:txBody>
          <a:bodyPr/>
          <a:lstStyle/>
          <a:p>
            <a:pPr>
              <a:defRPr/>
            </a:pPr>
            <a:r>
              <a:rPr lang="en-US" smtClean="0"/>
              <a:t>HxGN LIVE 2019</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64</a:t>
            </a:fld>
            <a:endParaRPr lang="en-US"/>
          </a:p>
        </p:txBody>
      </p:sp>
      <p:sp>
        <p:nvSpPr>
          <p:cNvPr id="7" name="TextBox 6"/>
          <p:cNvSpPr txBox="1"/>
          <p:nvPr/>
        </p:nvSpPr>
        <p:spPr>
          <a:xfrm>
            <a:off x="7392265" y="2381472"/>
            <a:ext cx="344966" cy="584775"/>
          </a:xfrm>
          <a:prstGeom prst="rect">
            <a:avLst/>
          </a:prstGeom>
          <a:noFill/>
        </p:spPr>
        <p:txBody>
          <a:bodyPr wrap="none" rtlCol="0">
            <a:spAutoFit/>
          </a:bodyPr>
          <a:lstStyle/>
          <a:p>
            <a:r>
              <a:rPr lang="en-US" sz="3200" dirty="0">
                <a:solidFill>
                  <a:srgbClr val="FF0000"/>
                </a:solidFill>
              </a:rPr>
              <a:t>*</a:t>
            </a:r>
          </a:p>
        </p:txBody>
      </p:sp>
    </p:spTree>
    <p:extLst>
      <p:ext uri="{BB962C8B-B14F-4D97-AF65-F5344CB8AC3E}">
        <p14:creationId xmlns:p14="http://schemas.microsoft.com/office/powerpoint/2010/main" val="2194785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GNSS: Processing </a:t>
            </a:r>
            <a:r>
              <a:rPr lang="en-US" i="1" u="sng" dirty="0" smtClean="0"/>
              <a:t>by users </a:t>
            </a:r>
            <a:r>
              <a:rPr lang="en-US" dirty="0" smtClean="0"/>
              <a:t>in OPUS</a:t>
            </a:r>
            <a:endParaRPr lang="en-US" dirty="0"/>
          </a:p>
        </p:txBody>
      </p:sp>
      <p:sp>
        <p:nvSpPr>
          <p:cNvPr id="3" name="Content Placeholder 2"/>
          <p:cNvSpPr>
            <a:spLocks noGrp="1"/>
          </p:cNvSpPr>
          <p:nvPr>
            <p:ph idx="1"/>
          </p:nvPr>
        </p:nvSpPr>
        <p:spPr/>
        <p:txBody>
          <a:bodyPr/>
          <a:lstStyle/>
          <a:p>
            <a:r>
              <a:rPr lang="en-US" sz="2400" dirty="0"/>
              <a:t>GNSS </a:t>
            </a:r>
            <a:r>
              <a:rPr lang="en-US" sz="2400" dirty="0" smtClean="0"/>
              <a:t>projects, processed by users using OPUS, </a:t>
            </a:r>
            <a:r>
              <a:rPr lang="en-US" sz="2400" dirty="0"/>
              <a:t>must always be </a:t>
            </a:r>
            <a:r>
              <a:rPr lang="en-US" sz="2400" u="sng" dirty="0"/>
              <a:t>processed by GPS month </a:t>
            </a:r>
            <a:r>
              <a:rPr lang="en-US" sz="2400" dirty="0"/>
              <a:t>as a </a:t>
            </a:r>
            <a:r>
              <a:rPr lang="en-US" sz="2400" dirty="0">
                <a:solidFill>
                  <a:srgbClr val="FF0000"/>
                </a:solidFill>
              </a:rPr>
              <a:t>first step</a:t>
            </a:r>
          </a:p>
          <a:p>
            <a:pPr lvl="1"/>
            <a:r>
              <a:rPr lang="en-US" sz="2400" u="sng" dirty="0" smtClean="0"/>
              <a:t>Multiple </a:t>
            </a:r>
            <a:r>
              <a:rPr lang="en-US" sz="2400" u="sng" dirty="0"/>
              <a:t>occupations </a:t>
            </a:r>
            <a:r>
              <a:rPr lang="en-US" sz="2400" dirty="0"/>
              <a:t>on a point within a GPS month will be adjusted </a:t>
            </a:r>
            <a:r>
              <a:rPr lang="en-US" sz="2400" dirty="0" smtClean="0"/>
              <a:t>together</a:t>
            </a:r>
          </a:p>
          <a:p>
            <a:pPr lvl="1"/>
            <a:r>
              <a:rPr lang="en-US" sz="2400" dirty="0" smtClean="0"/>
              <a:t>Coordinate </a:t>
            </a:r>
            <a:r>
              <a:rPr lang="en-US" sz="2400" dirty="0"/>
              <a:t>functions from the IGS network or </a:t>
            </a:r>
            <a:r>
              <a:rPr lang="en-US" sz="2400" dirty="0" smtClean="0"/>
              <a:t>the </a:t>
            </a:r>
            <a:r>
              <a:rPr lang="en-US" sz="2400" dirty="0"/>
              <a:t>NOAA CORS Network are the only allowable </a:t>
            </a:r>
            <a:r>
              <a:rPr lang="en-US" sz="2400" dirty="0" smtClean="0"/>
              <a:t>control</a:t>
            </a:r>
          </a:p>
          <a:p>
            <a:pPr lvl="1"/>
            <a:r>
              <a:rPr lang="en-US" sz="2400" dirty="0" smtClean="0"/>
              <a:t>These are effectively the identical steps NGS will use in-house to compute Final Discrete Coordinates (FDCs) from your data</a:t>
            </a:r>
          </a:p>
          <a:p>
            <a:pPr lvl="2"/>
            <a:r>
              <a:rPr lang="en-US" sz="2000" dirty="0" smtClean="0"/>
              <a:t>Except NGS will merge your data with all other data in the nation during each GPS month</a:t>
            </a:r>
          </a:p>
          <a:p>
            <a:pPr lvl="1"/>
            <a:r>
              <a:rPr lang="en-US" sz="2400" dirty="0"/>
              <a:t>This process will be built into OPUS as the default, making it easy for users to quickly perform the </a:t>
            </a:r>
            <a:r>
              <a:rPr lang="en-US" sz="2400" dirty="0" smtClean="0"/>
              <a:t>adjustment</a:t>
            </a:r>
          </a:p>
          <a:p>
            <a:pPr lvl="1"/>
            <a:r>
              <a:rPr lang="en-US" sz="2400" dirty="0" smtClean="0"/>
              <a:t>Afterwards, users may move on to a second step…</a:t>
            </a:r>
            <a:endParaRPr lang="en-US" sz="2400" dirty="0"/>
          </a:p>
          <a:p>
            <a:endParaRPr lang="en-US" sz="2400" dirty="0"/>
          </a:p>
          <a:p>
            <a:endParaRPr lang="en-US" sz="2400" dirty="0"/>
          </a:p>
          <a:p>
            <a:endParaRPr lang="en-US" sz="2400" dirty="0"/>
          </a:p>
        </p:txBody>
      </p:sp>
      <p:sp>
        <p:nvSpPr>
          <p:cNvPr id="4" name="Date Placeholder 3"/>
          <p:cNvSpPr>
            <a:spLocks noGrp="1"/>
          </p:cNvSpPr>
          <p:nvPr>
            <p:ph type="dt" sz="half" idx="10"/>
          </p:nvPr>
        </p:nvSpPr>
        <p:spPr/>
        <p:txBody>
          <a:bodyPr/>
          <a:lstStyle/>
          <a:p>
            <a:pPr>
              <a:defRPr/>
            </a:pPr>
            <a:r>
              <a:rPr lang="en-US" smtClean="0"/>
              <a:t>June 13, 2019</a:t>
            </a:r>
            <a:endParaRPr lang="en-US"/>
          </a:p>
        </p:txBody>
      </p:sp>
      <p:sp>
        <p:nvSpPr>
          <p:cNvPr id="5" name="Footer Placeholder 4"/>
          <p:cNvSpPr>
            <a:spLocks noGrp="1"/>
          </p:cNvSpPr>
          <p:nvPr>
            <p:ph type="ftr" sz="quarter" idx="11"/>
          </p:nvPr>
        </p:nvSpPr>
        <p:spPr/>
        <p:txBody>
          <a:bodyPr/>
          <a:lstStyle/>
          <a:p>
            <a:pPr>
              <a:defRPr/>
            </a:pPr>
            <a:r>
              <a:rPr lang="en-US" smtClean="0"/>
              <a:t>HxGN LIVE 2019</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65</a:t>
            </a:fld>
            <a:endParaRPr lang="en-US"/>
          </a:p>
        </p:txBody>
      </p:sp>
      <p:sp>
        <p:nvSpPr>
          <p:cNvPr id="8" name="TextBox 7"/>
          <p:cNvSpPr txBox="1"/>
          <p:nvPr/>
        </p:nvSpPr>
        <p:spPr>
          <a:xfrm>
            <a:off x="3493796" y="1884169"/>
            <a:ext cx="344966" cy="584775"/>
          </a:xfrm>
          <a:prstGeom prst="rect">
            <a:avLst/>
          </a:prstGeom>
          <a:noFill/>
        </p:spPr>
        <p:txBody>
          <a:bodyPr wrap="none" rtlCol="0">
            <a:spAutoFit/>
          </a:bodyPr>
          <a:lstStyle/>
          <a:p>
            <a:r>
              <a:rPr lang="en-US" sz="3200" dirty="0">
                <a:solidFill>
                  <a:srgbClr val="FF0000"/>
                </a:solidFill>
              </a:rPr>
              <a:t>*</a:t>
            </a:r>
          </a:p>
        </p:txBody>
      </p:sp>
    </p:spTree>
    <p:extLst>
      <p:ext uri="{BB962C8B-B14F-4D97-AF65-F5344CB8AC3E}">
        <p14:creationId xmlns:p14="http://schemas.microsoft.com/office/powerpoint/2010/main" val="4291274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GNSS: Processing by users in OPUS</a:t>
            </a:r>
            <a:endParaRPr lang="en-US" dirty="0"/>
          </a:p>
        </p:txBody>
      </p:sp>
      <p:sp>
        <p:nvSpPr>
          <p:cNvPr id="3" name="Content Placeholder 2"/>
          <p:cNvSpPr>
            <a:spLocks noGrp="1"/>
          </p:cNvSpPr>
          <p:nvPr>
            <p:ph idx="1"/>
          </p:nvPr>
        </p:nvSpPr>
        <p:spPr/>
        <p:txBody>
          <a:bodyPr/>
          <a:lstStyle/>
          <a:p>
            <a:r>
              <a:rPr lang="en-US" sz="2400" dirty="0"/>
              <a:t>As a </a:t>
            </a:r>
            <a:r>
              <a:rPr lang="en-US" sz="2400" dirty="0">
                <a:solidFill>
                  <a:srgbClr val="FF0000"/>
                </a:solidFill>
              </a:rPr>
              <a:t>second step</a:t>
            </a:r>
            <a:r>
              <a:rPr lang="en-US" sz="2400" dirty="0"/>
              <a:t>, a user may do many alternative things…</a:t>
            </a:r>
          </a:p>
          <a:p>
            <a:pPr lvl="1"/>
            <a:r>
              <a:rPr lang="en-US" sz="2000" dirty="0"/>
              <a:t>Adjust to some epoch that is convenient to them… </a:t>
            </a:r>
          </a:p>
          <a:p>
            <a:pPr lvl="1"/>
            <a:r>
              <a:rPr lang="en-US" sz="2000" dirty="0"/>
              <a:t>Hold any CORSs or passive control as constraints…</a:t>
            </a:r>
          </a:p>
          <a:p>
            <a:r>
              <a:rPr lang="en-US" sz="2400" dirty="0"/>
              <a:t>This two-step approach is a form of sequential adjustments and allows a win-win:</a:t>
            </a:r>
          </a:p>
          <a:p>
            <a:pPr lvl="1"/>
            <a:r>
              <a:rPr lang="en-US" sz="2000" dirty="0"/>
              <a:t>NGS gets to see the user-computed time-dependent “</a:t>
            </a:r>
            <a:r>
              <a:rPr lang="en-US" sz="2000" u="sng" dirty="0"/>
              <a:t>preliminary</a:t>
            </a:r>
            <a:r>
              <a:rPr lang="en-US" sz="2000" dirty="0"/>
              <a:t>” coordinates, which have been computed by GPS Month </a:t>
            </a:r>
          </a:p>
          <a:p>
            <a:pPr lvl="2"/>
            <a:r>
              <a:rPr lang="en-US" sz="1600" dirty="0"/>
              <a:t>Which will be checked against “</a:t>
            </a:r>
            <a:r>
              <a:rPr lang="en-US" sz="1600" u="sng" dirty="0"/>
              <a:t>final discrete</a:t>
            </a:r>
            <a:r>
              <a:rPr lang="en-US" sz="1600" dirty="0"/>
              <a:t>” coordinates computed by NGS</a:t>
            </a:r>
          </a:p>
          <a:p>
            <a:pPr lvl="1"/>
            <a:r>
              <a:rPr lang="en-US" sz="2000" dirty="0"/>
              <a:t>The user gets whatever adjustment and/or coordinates fulfill their contractual needs</a:t>
            </a:r>
          </a:p>
          <a:p>
            <a:pPr lvl="1"/>
            <a:r>
              <a:rPr lang="en-US" sz="2000" dirty="0"/>
              <a:t>Redundancy checks can occur both </a:t>
            </a:r>
            <a:r>
              <a:rPr lang="en-US" sz="2000" i="1" dirty="0"/>
              <a:t>within</a:t>
            </a:r>
            <a:r>
              <a:rPr lang="en-US" sz="2000" dirty="0"/>
              <a:t> a GPS month (at step 1, if multiple occupations occur in 1 GPS month) and </a:t>
            </a:r>
            <a:r>
              <a:rPr lang="en-US" sz="2000" i="1" dirty="0"/>
              <a:t>across</a:t>
            </a:r>
            <a:r>
              <a:rPr lang="en-US" sz="2000" dirty="0"/>
              <a:t> GPS months (at step 2, if occupations occur in different GPS months)</a:t>
            </a:r>
            <a:endParaRPr lang="en-US" sz="2400" dirty="0"/>
          </a:p>
          <a:p>
            <a:endParaRPr lang="en-US" sz="2000" dirty="0"/>
          </a:p>
          <a:p>
            <a:endParaRPr lang="en-US" sz="1800" dirty="0"/>
          </a:p>
        </p:txBody>
      </p:sp>
      <p:sp>
        <p:nvSpPr>
          <p:cNvPr id="4" name="Date Placeholder 3"/>
          <p:cNvSpPr>
            <a:spLocks noGrp="1"/>
          </p:cNvSpPr>
          <p:nvPr>
            <p:ph type="dt" sz="half" idx="10"/>
          </p:nvPr>
        </p:nvSpPr>
        <p:spPr/>
        <p:txBody>
          <a:bodyPr/>
          <a:lstStyle/>
          <a:p>
            <a:pPr>
              <a:defRPr/>
            </a:pPr>
            <a:r>
              <a:rPr lang="en-US" smtClean="0"/>
              <a:t>June 13, 2019</a:t>
            </a:r>
            <a:endParaRPr lang="en-US"/>
          </a:p>
        </p:txBody>
      </p:sp>
      <p:sp>
        <p:nvSpPr>
          <p:cNvPr id="5" name="Footer Placeholder 4"/>
          <p:cNvSpPr>
            <a:spLocks noGrp="1"/>
          </p:cNvSpPr>
          <p:nvPr>
            <p:ph type="ftr" sz="quarter" idx="11"/>
          </p:nvPr>
        </p:nvSpPr>
        <p:spPr/>
        <p:txBody>
          <a:bodyPr/>
          <a:lstStyle/>
          <a:p>
            <a:pPr>
              <a:defRPr/>
            </a:pPr>
            <a:r>
              <a:rPr lang="en-US" smtClean="0"/>
              <a:t>HxGN LIVE 2019</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66</a:t>
            </a:fld>
            <a:endParaRPr lang="en-US" dirty="0"/>
          </a:p>
        </p:txBody>
      </p:sp>
    </p:spTree>
    <p:extLst>
      <p:ext uri="{BB962C8B-B14F-4D97-AF65-F5344CB8AC3E}">
        <p14:creationId xmlns:p14="http://schemas.microsoft.com/office/powerpoint/2010/main" val="3828830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499364"/>
            <a:ext cx="8229600" cy="1143000"/>
          </a:xfrm>
        </p:spPr>
        <p:txBody>
          <a:bodyPr/>
          <a:lstStyle/>
          <a:p>
            <a:r>
              <a:rPr lang="en-US" sz="3600" dirty="0"/>
              <a:t>New Way of Processing Leveling Projects</a:t>
            </a:r>
          </a:p>
        </p:txBody>
      </p:sp>
      <p:sp>
        <p:nvSpPr>
          <p:cNvPr id="4" name="Date Placeholder 3"/>
          <p:cNvSpPr>
            <a:spLocks noGrp="1"/>
          </p:cNvSpPr>
          <p:nvPr>
            <p:ph type="dt" sz="half" idx="10"/>
          </p:nvPr>
        </p:nvSpPr>
        <p:spPr/>
        <p:txBody>
          <a:bodyPr/>
          <a:lstStyle/>
          <a:p>
            <a:pPr>
              <a:defRPr/>
            </a:pPr>
            <a:r>
              <a:rPr lang="en-US" smtClean="0"/>
              <a:t>June 13, 2019</a:t>
            </a:r>
            <a:endParaRPr lang="en-US"/>
          </a:p>
        </p:txBody>
      </p:sp>
      <p:sp>
        <p:nvSpPr>
          <p:cNvPr id="5" name="Footer Placeholder 4"/>
          <p:cNvSpPr>
            <a:spLocks noGrp="1"/>
          </p:cNvSpPr>
          <p:nvPr>
            <p:ph type="ftr" sz="quarter" idx="11"/>
          </p:nvPr>
        </p:nvSpPr>
        <p:spPr/>
        <p:txBody>
          <a:bodyPr/>
          <a:lstStyle/>
          <a:p>
            <a:pPr>
              <a:defRPr/>
            </a:pPr>
            <a:r>
              <a:rPr lang="en-US" smtClean="0"/>
              <a:t>HxGN LIVE 2019</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67</a:t>
            </a:fld>
            <a:endParaRPr lang="en-US"/>
          </a:p>
        </p:txBody>
      </p:sp>
    </p:spTree>
    <p:extLst>
      <p:ext uri="{BB962C8B-B14F-4D97-AF65-F5344CB8AC3E}">
        <p14:creationId xmlns:p14="http://schemas.microsoft.com/office/powerpoint/2010/main" val="88832901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Leveling: Time Span…</a:t>
            </a:r>
            <a:endParaRPr lang="en-US" dirty="0"/>
          </a:p>
        </p:txBody>
      </p:sp>
      <p:sp>
        <p:nvSpPr>
          <p:cNvPr id="3" name="Content Placeholder 2"/>
          <p:cNvSpPr>
            <a:spLocks noGrp="1"/>
          </p:cNvSpPr>
          <p:nvPr>
            <p:ph idx="1"/>
          </p:nvPr>
        </p:nvSpPr>
        <p:spPr/>
        <p:txBody>
          <a:bodyPr/>
          <a:lstStyle/>
          <a:p>
            <a:r>
              <a:rPr lang="en-US" sz="2400" dirty="0"/>
              <a:t>Leveling projects </a:t>
            </a:r>
            <a:r>
              <a:rPr lang="en-US" sz="2400" u="sng" dirty="0"/>
              <a:t>must not exceed 12 sequential months</a:t>
            </a:r>
          </a:p>
          <a:p>
            <a:pPr lvl="1"/>
            <a:r>
              <a:rPr lang="en-US" sz="2000" dirty="0"/>
              <a:t>Longer projects must be broken into sub-projects each spanning less than 12 sequential months</a:t>
            </a:r>
          </a:p>
          <a:p>
            <a:r>
              <a:rPr lang="en-US" sz="2400" dirty="0"/>
              <a:t>A compromise between:</a:t>
            </a:r>
          </a:p>
          <a:p>
            <a:pPr lvl="1"/>
            <a:r>
              <a:rPr lang="en-US" sz="2000" dirty="0"/>
              <a:t>Treating “1 GPS Month” as </a:t>
            </a:r>
            <a:r>
              <a:rPr lang="en-US" sz="2000" dirty="0" smtClean="0"/>
              <a:t>“simultaneous</a:t>
            </a:r>
            <a:r>
              <a:rPr lang="en-US" sz="2000" dirty="0"/>
              <a:t>” in the GNSS arena, and</a:t>
            </a:r>
          </a:p>
          <a:p>
            <a:pPr lvl="1"/>
            <a:r>
              <a:rPr lang="en-US" sz="2000" dirty="0"/>
              <a:t>Acknowledging that leveling surveys often take weeks to months to conduct</a:t>
            </a:r>
          </a:p>
          <a:p>
            <a:r>
              <a:rPr lang="en-US" sz="2400" dirty="0"/>
              <a:t>Mixed with the reality that:</a:t>
            </a:r>
          </a:p>
          <a:p>
            <a:pPr lvl="1"/>
            <a:r>
              <a:rPr lang="en-US" sz="2000" dirty="0"/>
              <a:t>You can’t solve for time-dependent orthometric heights in most leveling projects</a:t>
            </a:r>
          </a:p>
        </p:txBody>
      </p:sp>
      <p:sp>
        <p:nvSpPr>
          <p:cNvPr id="4" name="Date Placeholder 3"/>
          <p:cNvSpPr>
            <a:spLocks noGrp="1"/>
          </p:cNvSpPr>
          <p:nvPr>
            <p:ph type="dt" sz="half" idx="10"/>
          </p:nvPr>
        </p:nvSpPr>
        <p:spPr/>
        <p:txBody>
          <a:bodyPr/>
          <a:lstStyle/>
          <a:p>
            <a:pPr>
              <a:defRPr/>
            </a:pPr>
            <a:r>
              <a:rPr lang="en-US" smtClean="0"/>
              <a:t>June 13, 2019</a:t>
            </a:r>
            <a:endParaRPr lang="en-US"/>
          </a:p>
        </p:txBody>
      </p:sp>
      <p:sp>
        <p:nvSpPr>
          <p:cNvPr id="5" name="Footer Placeholder 4"/>
          <p:cNvSpPr>
            <a:spLocks noGrp="1"/>
          </p:cNvSpPr>
          <p:nvPr>
            <p:ph type="ftr" sz="quarter" idx="11"/>
          </p:nvPr>
        </p:nvSpPr>
        <p:spPr/>
        <p:txBody>
          <a:bodyPr/>
          <a:lstStyle/>
          <a:p>
            <a:pPr>
              <a:defRPr/>
            </a:pPr>
            <a:r>
              <a:rPr lang="en-US" smtClean="0"/>
              <a:t>HxGN LIVE 2019</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68</a:t>
            </a:fld>
            <a:endParaRPr lang="en-US"/>
          </a:p>
        </p:txBody>
      </p:sp>
    </p:spTree>
    <p:extLst>
      <p:ext uri="{BB962C8B-B14F-4D97-AF65-F5344CB8AC3E}">
        <p14:creationId xmlns:p14="http://schemas.microsoft.com/office/powerpoint/2010/main" val="4200203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Leveling: GNSS required</a:t>
            </a:r>
            <a:endParaRPr lang="en-US" dirty="0"/>
          </a:p>
        </p:txBody>
      </p:sp>
      <p:sp>
        <p:nvSpPr>
          <p:cNvPr id="3" name="Content Placeholder 2"/>
          <p:cNvSpPr>
            <a:spLocks noGrp="1"/>
          </p:cNvSpPr>
          <p:nvPr>
            <p:ph idx="1"/>
          </p:nvPr>
        </p:nvSpPr>
        <p:spPr/>
        <p:txBody>
          <a:bodyPr/>
          <a:lstStyle/>
          <a:p>
            <a:r>
              <a:rPr lang="en-US" sz="2800" dirty="0" smtClean="0"/>
              <a:t>For the immediate years following 2022, </a:t>
            </a:r>
            <a:r>
              <a:rPr lang="en-US" sz="2800" dirty="0"/>
              <a:t>NGS will require that all leveling projects turned in have GNSS on </a:t>
            </a:r>
            <a:r>
              <a:rPr lang="en-US" sz="2800" u="sng" dirty="0"/>
              <a:t>primary control</a:t>
            </a:r>
          </a:p>
          <a:p>
            <a:pPr lvl="1"/>
            <a:r>
              <a:rPr lang="en-US" sz="2400" dirty="0"/>
              <a:t>Minimum of 3 points</a:t>
            </a:r>
          </a:p>
          <a:p>
            <a:pPr lvl="1"/>
            <a:r>
              <a:rPr lang="en-US" sz="2400" dirty="0"/>
              <a:t>Maximum spacing of 30 km</a:t>
            </a:r>
          </a:p>
          <a:p>
            <a:pPr lvl="1"/>
            <a:r>
              <a:rPr lang="en-US" sz="2400" dirty="0"/>
              <a:t>At least two occupations:</a:t>
            </a:r>
          </a:p>
          <a:p>
            <a:pPr lvl="2"/>
            <a:r>
              <a:rPr lang="en-US" sz="2000" dirty="0"/>
              <a:t>+/- 14 days of beginning of leveling</a:t>
            </a:r>
          </a:p>
          <a:p>
            <a:pPr lvl="3"/>
            <a:r>
              <a:rPr lang="en-US" sz="1600" dirty="0"/>
              <a:t>But also within the same GPS month</a:t>
            </a:r>
          </a:p>
          <a:p>
            <a:pPr lvl="2"/>
            <a:r>
              <a:rPr lang="en-US" sz="2000" dirty="0"/>
              <a:t>+/- 14 days of ending leveling</a:t>
            </a:r>
          </a:p>
          <a:p>
            <a:pPr lvl="3"/>
            <a:r>
              <a:rPr lang="en-US" sz="1600" dirty="0"/>
              <a:t>But also within the same GPS month</a:t>
            </a:r>
          </a:p>
          <a:p>
            <a:pPr lvl="1"/>
            <a:r>
              <a:rPr lang="en-US" sz="2400" dirty="0"/>
              <a:t>If leveling exceeds 6 months, must have a 3</a:t>
            </a:r>
            <a:r>
              <a:rPr lang="en-US" sz="2400" baseline="30000" dirty="0"/>
              <a:t>rd</a:t>
            </a:r>
            <a:r>
              <a:rPr lang="en-US" sz="2400" dirty="0"/>
              <a:t>, middle occupation</a:t>
            </a:r>
          </a:p>
          <a:p>
            <a:r>
              <a:rPr lang="en-US" sz="2800" dirty="0"/>
              <a:t>A GNSS “occupation” can mean “RTK/N”!</a:t>
            </a:r>
          </a:p>
          <a:p>
            <a:pPr lvl="1"/>
            <a:endParaRPr lang="en-US" sz="2400" dirty="0"/>
          </a:p>
        </p:txBody>
      </p:sp>
      <p:sp>
        <p:nvSpPr>
          <p:cNvPr id="4" name="Date Placeholder 3"/>
          <p:cNvSpPr>
            <a:spLocks noGrp="1"/>
          </p:cNvSpPr>
          <p:nvPr>
            <p:ph type="dt" sz="half" idx="10"/>
          </p:nvPr>
        </p:nvSpPr>
        <p:spPr/>
        <p:txBody>
          <a:bodyPr/>
          <a:lstStyle/>
          <a:p>
            <a:pPr>
              <a:defRPr/>
            </a:pPr>
            <a:r>
              <a:rPr lang="en-US" smtClean="0"/>
              <a:t>June 13, 2019</a:t>
            </a:r>
            <a:endParaRPr lang="en-US"/>
          </a:p>
        </p:txBody>
      </p:sp>
      <p:sp>
        <p:nvSpPr>
          <p:cNvPr id="5" name="Footer Placeholder 4"/>
          <p:cNvSpPr>
            <a:spLocks noGrp="1"/>
          </p:cNvSpPr>
          <p:nvPr>
            <p:ph type="ftr" sz="quarter" idx="11"/>
          </p:nvPr>
        </p:nvSpPr>
        <p:spPr/>
        <p:txBody>
          <a:bodyPr/>
          <a:lstStyle/>
          <a:p>
            <a:pPr>
              <a:defRPr/>
            </a:pPr>
            <a:r>
              <a:rPr lang="en-US" smtClean="0"/>
              <a:t>HxGN LIVE 2019</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69</a:t>
            </a:fld>
            <a:endParaRPr lang="en-US"/>
          </a:p>
        </p:txBody>
      </p:sp>
    </p:spTree>
    <p:extLst>
      <p:ext uri="{BB962C8B-B14F-4D97-AF65-F5344CB8AC3E}">
        <p14:creationId xmlns:p14="http://schemas.microsoft.com/office/powerpoint/2010/main" val="1454914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584205"/>
            <a:ext cx="8229600" cy="1143000"/>
          </a:xfrm>
        </p:spPr>
        <p:txBody>
          <a:bodyPr/>
          <a:lstStyle/>
          <a:p>
            <a:r>
              <a:rPr lang="en-US" dirty="0" smtClean="0"/>
              <a:t>Refresher</a:t>
            </a:r>
            <a:endParaRPr lang="en-US" dirty="0"/>
          </a:p>
        </p:txBody>
      </p:sp>
      <p:sp>
        <p:nvSpPr>
          <p:cNvPr id="4" name="Date Placeholder 3"/>
          <p:cNvSpPr>
            <a:spLocks noGrp="1"/>
          </p:cNvSpPr>
          <p:nvPr>
            <p:ph type="dt" sz="half" idx="10"/>
          </p:nvPr>
        </p:nvSpPr>
        <p:spPr/>
        <p:txBody>
          <a:bodyPr/>
          <a:lstStyle/>
          <a:p>
            <a:pPr>
              <a:defRPr/>
            </a:pPr>
            <a:r>
              <a:rPr lang="en-US" smtClean="0">
                <a:latin typeface="Calibri"/>
              </a:rPr>
              <a:t>June 13, 2019</a:t>
            </a:r>
            <a:endParaRPr lang="en-US">
              <a:latin typeface="Calibri"/>
            </a:endParaRPr>
          </a:p>
        </p:txBody>
      </p:sp>
      <p:sp>
        <p:nvSpPr>
          <p:cNvPr id="5" name="Footer Placeholder 4"/>
          <p:cNvSpPr>
            <a:spLocks noGrp="1"/>
          </p:cNvSpPr>
          <p:nvPr>
            <p:ph type="ftr" sz="quarter" idx="11"/>
          </p:nvPr>
        </p:nvSpPr>
        <p:spPr/>
        <p:txBody>
          <a:bodyPr/>
          <a:lstStyle/>
          <a:p>
            <a:pPr>
              <a:defRPr/>
            </a:pPr>
            <a:r>
              <a:rPr lang="en-US" smtClean="0">
                <a:latin typeface="Calibri"/>
              </a:rPr>
              <a:t>HxGN LIVE 2019</a:t>
            </a:r>
            <a:endParaRPr lang="en-US">
              <a:latin typeface="Calibri"/>
            </a:endParaRPr>
          </a:p>
        </p:txBody>
      </p:sp>
      <p:sp>
        <p:nvSpPr>
          <p:cNvPr id="6" name="Slide Number Placeholder 5"/>
          <p:cNvSpPr>
            <a:spLocks noGrp="1"/>
          </p:cNvSpPr>
          <p:nvPr>
            <p:ph type="sldNum" sz="quarter" idx="12"/>
          </p:nvPr>
        </p:nvSpPr>
        <p:spPr/>
        <p:txBody>
          <a:bodyPr/>
          <a:lstStyle/>
          <a:p>
            <a:pPr>
              <a:defRPr/>
            </a:pPr>
            <a:fld id="{EB6791C4-DF4E-4C17-A41C-B2BEB15390BD}" type="slidenum">
              <a:rPr lang="en-US">
                <a:latin typeface="Calibri"/>
              </a:rPr>
              <a:pPr>
                <a:defRPr/>
              </a:pPr>
              <a:t>7</a:t>
            </a:fld>
            <a:endParaRPr lang="en-US">
              <a:latin typeface="Calibri"/>
            </a:endParaRPr>
          </a:p>
        </p:txBody>
      </p:sp>
    </p:spTree>
    <p:extLst>
      <p:ext uri="{BB962C8B-B14F-4D97-AF65-F5344CB8AC3E}">
        <p14:creationId xmlns:p14="http://schemas.microsoft.com/office/powerpoint/2010/main" val="1977731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8592" y="565026"/>
            <a:ext cx="8229600" cy="1143000"/>
          </a:xfrm>
        </p:spPr>
        <p:txBody>
          <a:bodyPr/>
          <a:lstStyle/>
          <a:p>
            <a:r>
              <a:rPr lang="en-US" dirty="0" smtClean="0"/>
              <a:t>Leveling:  Step 1</a:t>
            </a:r>
            <a:br>
              <a:rPr lang="en-US" dirty="0" smtClean="0"/>
            </a:br>
            <a:r>
              <a:rPr lang="en-US" dirty="0" smtClean="0"/>
              <a:t>Identify project marks</a:t>
            </a:r>
            <a:endParaRPr lang="en-US" dirty="0"/>
          </a:p>
        </p:txBody>
      </p:sp>
      <p:sp>
        <p:nvSpPr>
          <p:cNvPr id="4" name="Date Placeholder 3"/>
          <p:cNvSpPr>
            <a:spLocks noGrp="1"/>
          </p:cNvSpPr>
          <p:nvPr>
            <p:ph type="dt" sz="half" idx="10"/>
          </p:nvPr>
        </p:nvSpPr>
        <p:spPr/>
        <p:txBody>
          <a:bodyPr/>
          <a:lstStyle/>
          <a:p>
            <a:pPr>
              <a:defRPr/>
            </a:pPr>
            <a:r>
              <a:rPr lang="en-US" smtClean="0"/>
              <a:t>June 13, 2019</a:t>
            </a:r>
            <a:endParaRPr lang="en-US"/>
          </a:p>
        </p:txBody>
      </p:sp>
      <p:sp>
        <p:nvSpPr>
          <p:cNvPr id="5" name="Footer Placeholder 4"/>
          <p:cNvSpPr>
            <a:spLocks noGrp="1"/>
          </p:cNvSpPr>
          <p:nvPr>
            <p:ph type="ftr" sz="quarter" idx="11"/>
          </p:nvPr>
        </p:nvSpPr>
        <p:spPr/>
        <p:txBody>
          <a:bodyPr/>
          <a:lstStyle/>
          <a:p>
            <a:pPr>
              <a:defRPr/>
            </a:pPr>
            <a:r>
              <a:rPr lang="en-US" smtClean="0"/>
              <a:t>HxGN LIVE 2019</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70</a:t>
            </a:fld>
            <a:endParaRPr lang="en-US"/>
          </a:p>
        </p:txBody>
      </p:sp>
      <p:sp>
        <p:nvSpPr>
          <p:cNvPr id="3" name="Oval 2"/>
          <p:cNvSpPr/>
          <p:nvPr/>
        </p:nvSpPr>
        <p:spPr>
          <a:xfrm>
            <a:off x="3384550" y="23812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p:nvSpPr>
        <p:spPr>
          <a:xfrm>
            <a:off x="3536950" y="25336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p:nvPr/>
        </p:nvSpPr>
        <p:spPr>
          <a:xfrm>
            <a:off x="3689350" y="26860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p:nvPr/>
        </p:nvSpPr>
        <p:spPr>
          <a:xfrm>
            <a:off x="3841750" y="28384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3994150" y="29908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4146550" y="31432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4298950" y="32956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4451350" y="34480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Oval 31"/>
          <p:cNvSpPr/>
          <p:nvPr/>
        </p:nvSpPr>
        <p:spPr>
          <a:xfrm>
            <a:off x="4603750" y="36004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4756150" y="37528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4908550" y="39052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5060950" y="40576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Oval 35"/>
          <p:cNvSpPr/>
          <p:nvPr/>
        </p:nvSpPr>
        <p:spPr>
          <a:xfrm>
            <a:off x="5213350" y="42100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p:cNvSpPr/>
          <p:nvPr/>
        </p:nvSpPr>
        <p:spPr>
          <a:xfrm rot="17738820">
            <a:off x="3213297" y="4944061"/>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p:cNvSpPr/>
          <p:nvPr/>
        </p:nvSpPr>
        <p:spPr>
          <a:xfrm rot="17738820">
            <a:off x="3416645" y="4872639"/>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p:nvPr/>
        </p:nvSpPr>
        <p:spPr>
          <a:xfrm rot="17738820">
            <a:off x="3619993" y="4801216"/>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p:cNvSpPr/>
          <p:nvPr/>
        </p:nvSpPr>
        <p:spPr>
          <a:xfrm rot="17738820">
            <a:off x="3823340" y="4729793"/>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p:cNvSpPr/>
          <p:nvPr/>
        </p:nvSpPr>
        <p:spPr>
          <a:xfrm rot="17738820">
            <a:off x="4026688" y="4658371"/>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p:cNvSpPr/>
          <p:nvPr/>
        </p:nvSpPr>
        <p:spPr>
          <a:xfrm rot="17738820">
            <a:off x="4230036" y="4586948"/>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Oval 44"/>
          <p:cNvSpPr/>
          <p:nvPr/>
        </p:nvSpPr>
        <p:spPr>
          <a:xfrm rot="17738820">
            <a:off x="4433384" y="4515525"/>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p:cNvSpPr/>
          <p:nvPr/>
        </p:nvSpPr>
        <p:spPr>
          <a:xfrm rot="17738820">
            <a:off x="4636732" y="4444103"/>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Oval 46"/>
          <p:cNvSpPr/>
          <p:nvPr/>
        </p:nvSpPr>
        <p:spPr>
          <a:xfrm rot="17738820">
            <a:off x="4840079" y="437268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Oval 47"/>
          <p:cNvSpPr/>
          <p:nvPr/>
        </p:nvSpPr>
        <p:spPr>
          <a:xfrm rot="17738820">
            <a:off x="5043427" y="4301257"/>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Oval 49"/>
          <p:cNvSpPr/>
          <p:nvPr/>
        </p:nvSpPr>
        <p:spPr>
          <a:xfrm>
            <a:off x="3841750" y="28384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Oval 50"/>
          <p:cNvSpPr/>
          <p:nvPr/>
        </p:nvSpPr>
        <p:spPr>
          <a:xfrm>
            <a:off x="3994150" y="29908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Oval 51"/>
          <p:cNvSpPr/>
          <p:nvPr/>
        </p:nvSpPr>
        <p:spPr>
          <a:xfrm>
            <a:off x="4146550" y="31432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Oval 52"/>
          <p:cNvSpPr/>
          <p:nvPr/>
        </p:nvSpPr>
        <p:spPr>
          <a:xfrm>
            <a:off x="4298950" y="32956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Oval 53"/>
          <p:cNvSpPr/>
          <p:nvPr/>
        </p:nvSpPr>
        <p:spPr>
          <a:xfrm>
            <a:off x="4451350" y="34480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Oval 54"/>
          <p:cNvSpPr/>
          <p:nvPr/>
        </p:nvSpPr>
        <p:spPr>
          <a:xfrm>
            <a:off x="4603750" y="36004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Oval 55"/>
          <p:cNvSpPr/>
          <p:nvPr/>
        </p:nvSpPr>
        <p:spPr>
          <a:xfrm>
            <a:off x="4756150" y="37528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Oval 56"/>
          <p:cNvSpPr/>
          <p:nvPr/>
        </p:nvSpPr>
        <p:spPr>
          <a:xfrm>
            <a:off x="4908550" y="39052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p:cNvSpPr/>
          <p:nvPr/>
        </p:nvSpPr>
        <p:spPr>
          <a:xfrm>
            <a:off x="5060950" y="40576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1" name="Group 60"/>
          <p:cNvGrpSpPr/>
          <p:nvPr/>
        </p:nvGrpSpPr>
        <p:grpSpPr>
          <a:xfrm rot="20792208">
            <a:off x="5529109" y="4147374"/>
            <a:ext cx="1447800" cy="1447800"/>
            <a:chOff x="1752600" y="3733802"/>
            <a:chExt cx="1447800" cy="1447800"/>
          </a:xfrm>
        </p:grpSpPr>
        <p:sp>
          <p:nvSpPr>
            <p:cNvPr id="63" name="Oval 62"/>
            <p:cNvSpPr/>
            <p:nvPr/>
          </p:nvSpPr>
          <p:spPr>
            <a:xfrm>
              <a:off x="1752600" y="37338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Oval 63"/>
            <p:cNvSpPr/>
            <p:nvPr/>
          </p:nvSpPr>
          <p:spPr>
            <a:xfrm>
              <a:off x="1905000" y="38862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Oval 64"/>
            <p:cNvSpPr/>
            <p:nvPr/>
          </p:nvSpPr>
          <p:spPr>
            <a:xfrm>
              <a:off x="2057400" y="40386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Oval 65"/>
            <p:cNvSpPr/>
            <p:nvPr/>
          </p:nvSpPr>
          <p:spPr>
            <a:xfrm>
              <a:off x="2209800" y="41910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Oval 66"/>
            <p:cNvSpPr/>
            <p:nvPr/>
          </p:nvSpPr>
          <p:spPr>
            <a:xfrm>
              <a:off x="2362200" y="4343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Oval 67"/>
            <p:cNvSpPr/>
            <p:nvPr/>
          </p:nvSpPr>
          <p:spPr>
            <a:xfrm>
              <a:off x="2514600" y="44958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Oval 68"/>
            <p:cNvSpPr/>
            <p:nvPr/>
          </p:nvSpPr>
          <p:spPr>
            <a:xfrm>
              <a:off x="2667000" y="46482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Oval 69"/>
            <p:cNvSpPr/>
            <p:nvPr/>
          </p:nvSpPr>
          <p:spPr>
            <a:xfrm>
              <a:off x="2819400" y="48006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Oval 70"/>
            <p:cNvSpPr/>
            <p:nvPr/>
          </p:nvSpPr>
          <p:spPr>
            <a:xfrm>
              <a:off x="2971800" y="49530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Oval 71"/>
            <p:cNvSpPr/>
            <p:nvPr/>
          </p:nvSpPr>
          <p:spPr>
            <a:xfrm>
              <a:off x="3124200" y="5105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75" name="Oval 74"/>
          <p:cNvSpPr/>
          <p:nvPr/>
        </p:nvSpPr>
        <p:spPr>
          <a:xfrm rot="17663273">
            <a:off x="5415679" y="4131478"/>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Oval 75"/>
          <p:cNvSpPr/>
          <p:nvPr/>
        </p:nvSpPr>
        <p:spPr>
          <a:xfrm rot="17663273">
            <a:off x="5617408" y="4055604"/>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Oval 76"/>
          <p:cNvSpPr/>
          <p:nvPr/>
        </p:nvSpPr>
        <p:spPr>
          <a:xfrm rot="17663273">
            <a:off x="5819137" y="397973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Oval 77"/>
          <p:cNvSpPr/>
          <p:nvPr/>
        </p:nvSpPr>
        <p:spPr>
          <a:xfrm rot="17663273">
            <a:off x="6020867" y="3903857"/>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Oval 78"/>
          <p:cNvSpPr/>
          <p:nvPr/>
        </p:nvSpPr>
        <p:spPr>
          <a:xfrm rot="17663273">
            <a:off x="6222596" y="3827983"/>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Oval 79"/>
          <p:cNvSpPr/>
          <p:nvPr/>
        </p:nvSpPr>
        <p:spPr>
          <a:xfrm rot="17663273">
            <a:off x="6424325" y="3752109"/>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Oval 80"/>
          <p:cNvSpPr/>
          <p:nvPr/>
        </p:nvSpPr>
        <p:spPr>
          <a:xfrm rot="17663273">
            <a:off x="6626055" y="3676236"/>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Oval 88"/>
          <p:cNvSpPr/>
          <p:nvPr/>
        </p:nvSpPr>
        <p:spPr>
          <a:xfrm rot="1856078">
            <a:off x="6679493" y="3879177"/>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Oval 89"/>
          <p:cNvSpPr/>
          <p:nvPr/>
        </p:nvSpPr>
        <p:spPr>
          <a:xfrm rot="1856078">
            <a:off x="6731872" y="408824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Oval 90"/>
          <p:cNvSpPr/>
          <p:nvPr/>
        </p:nvSpPr>
        <p:spPr>
          <a:xfrm rot="1856078">
            <a:off x="6784251" y="4297306"/>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Oval 91"/>
          <p:cNvSpPr/>
          <p:nvPr/>
        </p:nvSpPr>
        <p:spPr>
          <a:xfrm rot="1856078">
            <a:off x="6836630" y="450637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Oval 92"/>
          <p:cNvSpPr/>
          <p:nvPr/>
        </p:nvSpPr>
        <p:spPr>
          <a:xfrm rot="1856078">
            <a:off x="6889009" y="4715435"/>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Oval 93"/>
          <p:cNvSpPr/>
          <p:nvPr/>
        </p:nvSpPr>
        <p:spPr>
          <a:xfrm rot="1856078">
            <a:off x="6941388" y="4924499"/>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Oval 94"/>
          <p:cNvSpPr/>
          <p:nvPr/>
        </p:nvSpPr>
        <p:spPr>
          <a:xfrm rot="1856078">
            <a:off x="6993767" y="5133564"/>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97" name="Group 96"/>
          <p:cNvGrpSpPr/>
          <p:nvPr/>
        </p:nvGrpSpPr>
        <p:grpSpPr>
          <a:xfrm rot="13718711">
            <a:off x="2559169" y="2702411"/>
            <a:ext cx="1600200" cy="1600200"/>
            <a:chOff x="1600200" y="3581402"/>
            <a:chExt cx="1600200" cy="1600200"/>
          </a:xfrm>
        </p:grpSpPr>
        <p:sp>
          <p:nvSpPr>
            <p:cNvPr id="98" name="Oval 97"/>
            <p:cNvSpPr/>
            <p:nvPr/>
          </p:nvSpPr>
          <p:spPr>
            <a:xfrm>
              <a:off x="1600200" y="3581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 name="Oval 98"/>
            <p:cNvSpPr/>
            <p:nvPr/>
          </p:nvSpPr>
          <p:spPr>
            <a:xfrm>
              <a:off x="1752600" y="37338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Oval 99"/>
            <p:cNvSpPr/>
            <p:nvPr/>
          </p:nvSpPr>
          <p:spPr>
            <a:xfrm>
              <a:off x="1905000" y="38862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Oval 100"/>
            <p:cNvSpPr/>
            <p:nvPr/>
          </p:nvSpPr>
          <p:spPr>
            <a:xfrm>
              <a:off x="2057400" y="40386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Oval 101"/>
            <p:cNvSpPr/>
            <p:nvPr/>
          </p:nvSpPr>
          <p:spPr>
            <a:xfrm>
              <a:off x="2209800" y="41910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 name="Oval 102"/>
            <p:cNvSpPr/>
            <p:nvPr/>
          </p:nvSpPr>
          <p:spPr>
            <a:xfrm>
              <a:off x="2362200" y="4343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Oval 103"/>
            <p:cNvSpPr/>
            <p:nvPr/>
          </p:nvSpPr>
          <p:spPr>
            <a:xfrm>
              <a:off x="2514600" y="44958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 name="Oval 104"/>
            <p:cNvSpPr/>
            <p:nvPr/>
          </p:nvSpPr>
          <p:spPr>
            <a:xfrm>
              <a:off x="2667000" y="46482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Oval 105"/>
            <p:cNvSpPr/>
            <p:nvPr/>
          </p:nvSpPr>
          <p:spPr>
            <a:xfrm>
              <a:off x="2819400" y="48006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Oval 106"/>
            <p:cNvSpPr/>
            <p:nvPr/>
          </p:nvSpPr>
          <p:spPr>
            <a:xfrm>
              <a:off x="2971800" y="49530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Oval 107"/>
            <p:cNvSpPr/>
            <p:nvPr/>
          </p:nvSpPr>
          <p:spPr>
            <a:xfrm>
              <a:off x="3124200" y="5105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17" name="Oval 116"/>
          <p:cNvSpPr/>
          <p:nvPr/>
        </p:nvSpPr>
        <p:spPr>
          <a:xfrm rot="13796181">
            <a:off x="3224668" y="4744395"/>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 name="Oval 117"/>
          <p:cNvSpPr/>
          <p:nvPr/>
        </p:nvSpPr>
        <p:spPr>
          <a:xfrm rot="13796181">
            <a:off x="3243213" y="4529668"/>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 name="Oval 118"/>
          <p:cNvSpPr/>
          <p:nvPr/>
        </p:nvSpPr>
        <p:spPr>
          <a:xfrm rot="13796181">
            <a:off x="3261759" y="4314941"/>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 name="Oval 119"/>
          <p:cNvSpPr/>
          <p:nvPr/>
        </p:nvSpPr>
        <p:spPr>
          <a:xfrm rot="13796181">
            <a:off x="3280305" y="4100214"/>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1" name="Group 120"/>
          <p:cNvGrpSpPr/>
          <p:nvPr/>
        </p:nvGrpSpPr>
        <p:grpSpPr>
          <a:xfrm rot="20201328">
            <a:off x="3633263" y="2030255"/>
            <a:ext cx="1600200" cy="1600200"/>
            <a:chOff x="1600200" y="3581402"/>
            <a:chExt cx="1600200" cy="1600200"/>
          </a:xfrm>
        </p:grpSpPr>
        <p:sp>
          <p:nvSpPr>
            <p:cNvPr id="122" name="Oval 121"/>
            <p:cNvSpPr/>
            <p:nvPr/>
          </p:nvSpPr>
          <p:spPr>
            <a:xfrm>
              <a:off x="1600200" y="3581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 name="Oval 122"/>
            <p:cNvSpPr/>
            <p:nvPr/>
          </p:nvSpPr>
          <p:spPr>
            <a:xfrm>
              <a:off x="1752600" y="37338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 name="Oval 123"/>
            <p:cNvSpPr/>
            <p:nvPr/>
          </p:nvSpPr>
          <p:spPr>
            <a:xfrm>
              <a:off x="1905000" y="38862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 name="Oval 124"/>
            <p:cNvSpPr/>
            <p:nvPr/>
          </p:nvSpPr>
          <p:spPr>
            <a:xfrm>
              <a:off x="2057400" y="40386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 name="Oval 125"/>
            <p:cNvSpPr/>
            <p:nvPr/>
          </p:nvSpPr>
          <p:spPr>
            <a:xfrm>
              <a:off x="2209800" y="41910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 name="Oval 126"/>
            <p:cNvSpPr/>
            <p:nvPr/>
          </p:nvSpPr>
          <p:spPr>
            <a:xfrm>
              <a:off x="2362200" y="4343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 name="Oval 127"/>
            <p:cNvSpPr/>
            <p:nvPr/>
          </p:nvSpPr>
          <p:spPr>
            <a:xfrm>
              <a:off x="2514600" y="44958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 name="Oval 128"/>
            <p:cNvSpPr/>
            <p:nvPr/>
          </p:nvSpPr>
          <p:spPr>
            <a:xfrm>
              <a:off x="2667000" y="46482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 name="Oval 129"/>
            <p:cNvSpPr/>
            <p:nvPr/>
          </p:nvSpPr>
          <p:spPr>
            <a:xfrm>
              <a:off x="2819400" y="48006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 name="Oval 130"/>
            <p:cNvSpPr/>
            <p:nvPr/>
          </p:nvSpPr>
          <p:spPr>
            <a:xfrm>
              <a:off x="2971800" y="49530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 name="Oval 131"/>
            <p:cNvSpPr/>
            <p:nvPr/>
          </p:nvSpPr>
          <p:spPr>
            <a:xfrm>
              <a:off x="3124200" y="5105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34" name="Oval 133"/>
          <p:cNvSpPr/>
          <p:nvPr/>
        </p:nvSpPr>
        <p:spPr>
          <a:xfrm rot="20201328">
            <a:off x="4995028" y="3034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 name="Oval 134"/>
          <p:cNvSpPr/>
          <p:nvPr/>
        </p:nvSpPr>
        <p:spPr>
          <a:xfrm rot="20201328">
            <a:off x="5195296" y="3114053"/>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 name="Oval 135"/>
          <p:cNvSpPr/>
          <p:nvPr/>
        </p:nvSpPr>
        <p:spPr>
          <a:xfrm rot="20201328">
            <a:off x="5395564" y="3193704"/>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 name="Oval 136"/>
          <p:cNvSpPr/>
          <p:nvPr/>
        </p:nvSpPr>
        <p:spPr>
          <a:xfrm rot="20201328">
            <a:off x="5595832" y="3273355"/>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 name="Oval 137"/>
          <p:cNvSpPr/>
          <p:nvPr/>
        </p:nvSpPr>
        <p:spPr>
          <a:xfrm rot="20201328">
            <a:off x="5796100" y="3353006"/>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 name="Oval 138"/>
          <p:cNvSpPr/>
          <p:nvPr/>
        </p:nvSpPr>
        <p:spPr>
          <a:xfrm rot="20201328">
            <a:off x="5996368" y="3432657"/>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 name="Oval 139"/>
          <p:cNvSpPr/>
          <p:nvPr/>
        </p:nvSpPr>
        <p:spPr>
          <a:xfrm rot="20201328">
            <a:off x="6196636" y="3512308"/>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 name="Oval 140"/>
          <p:cNvSpPr/>
          <p:nvPr/>
        </p:nvSpPr>
        <p:spPr>
          <a:xfrm rot="20201328">
            <a:off x="6396904" y="3591959"/>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 name="Oval 150"/>
          <p:cNvSpPr/>
          <p:nvPr/>
        </p:nvSpPr>
        <p:spPr>
          <a:xfrm rot="17688407">
            <a:off x="3538049" y="3393808"/>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 name="Oval 151"/>
          <p:cNvSpPr/>
          <p:nvPr/>
        </p:nvSpPr>
        <p:spPr>
          <a:xfrm rot="17688407">
            <a:off x="3740328" y="3319411"/>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 name="Oval 152"/>
          <p:cNvSpPr/>
          <p:nvPr/>
        </p:nvSpPr>
        <p:spPr>
          <a:xfrm rot="17688407">
            <a:off x="3942606" y="3245014"/>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6" name="Oval 155"/>
          <p:cNvSpPr/>
          <p:nvPr/>
        </p:nvSpPr>
        <p:spPr>
          <a:xfrm rot="17688407">
            <a:off x="4549442" y="3021824"/>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2" name="Oval 161"/>
          <p:cNvSpPr/>
          <p:nvPr/>
        </p:nvSpPr>
        <p:spPr>
          <a:xfrm rot="13718711">
            <a:off x="4217849" y="459079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3" name="Oval 162"/>
          <p:cNvSpPr/>
          <p:nvPr/>
        </p:nvSpPr>
        <p:spPr>
          <a:xfrm rot="13718711">
            <a:off x="4231552" y="437570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4" name="Oval 163"/>
          <p:cNvSpPr/>
          <p:nvPr/>
        </p:nvSpPr>
        <p:spPr>
          <a:xfrm rot="13718711">
            <a:off x="4245255" y="416061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5" name="Oval 164"/>
          <p:cNvSpPr/>
          <p:nvPr/>
        </p:nvSpPr>
        <p:spPr>
          <a:xfrm rot="13718711">
            <a:off x="4258957" y="394552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6" name="Oval 165"/>
          <p:cNvSpPr/>
          <p:nvPr/>
        </p:nvSpPr>
        <p:spPr>
          <a:xfrm rot="13718711">
            <a:off x="4272660" y="373043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7" name="Oval 166"/>
          <p:cNvSpPr/>
          <p:nvPr/>
        </p:nvSpPr>
        <p:spPr>
          <a:xfrm rot="13718711">
            <a:off x="4286362" y="351534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69" name="Group 168"/>
          <p:cNvGrpSpPr/>
          <p:nvPr/>
        </p:nvGrpSpPr>
        <p:grpSpPr>
          <a:xfrm rot="19975599">
            <a:off x="5249599" y="4256424"/>
            <a:ext cx="1600200" cy="1600200"/>
            <a:chOff x="1600200" y="3581402"/>
            <a:chExt cx="1600200" cy="1600200"/>
          </a:xfrm>
        </p:grpSpPr>
        <p:sp>
          <p:nvSpPr>
            <p:cNvPr id="170" name="Oval 169"/>
            <p:cNvSpPr/>
            <p:nvPr/>
          </p:nvSpPr>
          <p:spPr>
            <a:xfrm>
              <a:off x="1600200" y="3581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1" name="Oval 170"/>
            <p:cNvSpPr/>
            <p:nvPr/>
          </p:nvSpPr>
          <p:spPr>
            <a:xfrm>
              <a:off x="1752600" y="37338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2" name="Oval 171"/>
            <p:cNvSpPr/>
            <p:nvPr/>
          </p:nvSpPr>
          <p:spPr>
            <a:xfrm>
              <a:off x="1905000" y="38862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3" name="Oval 172"/>
            <p:cNvSpPr/>
            <p:nvPr/>
          </p:nvSpPr>
          <p:spPr>
            <a:xfrm>
              <a:off x="2057400" y="40386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4" name="Oval 173"/>
            <p:cNvSpPr/>
            <p:nvPr/>
          </p:nvSpPr>
          <p:spPr>
            <a:xfrm>
              <a:off x="2209800" y="41910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5" name="Oval 174"/>
            <p:cNvSpPr/>
            <p:nvPr/>
          </p:nvSpPr>
          <p:spPr>
            <a:xfrm>
              <a:off x="2362200" y="4343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6" name="Oval 175"/>
            <p:cNvSpPr/>
            <p:nvPr/>
          </p:nvSpPr>
          <p:spPr>
            <a:xfrm>
              <a:off x="2514600" y="44958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7" name="Oval 176"/>
            <p:cNvSpPr/>
            <p:nvPr/>
          </p:nvSpPr>
          <p:spPr>
            <a:xfrm>
              <a:off x="2667000" y="46482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8" name="Oval 177"/>
            <p:cNvSpPr/>
            <p:nvPr/>
          </p:nvSpPr>
          <p:spPr>
            <a:xfrm>
              <a:off x="2819400" y="48006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9" name="Oval 178"/>
            <p:cNvSpPr/>
            <p:nvPr/>
          </p:nvSpPr>
          <p:spPr>
            <a:xfrm>
              <a:off x="2971800" y="49530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0" name="Oval 179"/>
            <p:cNvSpPr/>
            <p:nvPr/>
          </p:nvSpPr>
          <p:spPr>
            <a:xfrm>
              <a:off x="3124200" y="5105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7" name="Oval 186"/>
          <p:cNvSpPr/>
          <p:nvPr/>
        </p:nvSpPr>
        <p:spPr>
          <a:xfrm rot="19883039">
            <a:off x="4582773" y="4571028"/>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8" name="Oval 187"/>
          <p:cNvSpPr/>
          <p:nvPr/>
        </p:nvSpPr>
        <p:spPr>
          <a:xfrm rot="19883039">
            <a:off x="4789547" y="463182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9" name="Oval 188"/>
          <p:cNvSpPr/>
          <p:nvPr/>
        </p:nvSpPr>
        <p:spPr>
          <a:xfrm rot="19883039">
            <a:off x="4996321" y="4692616"/>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0" name="Oval 189"/>
          <p:cNvSpPr/>
          <p:nvPr/>
        </p:nvSpPr>
        <p:spPr>
          <a:xfrm rot="19883039">
            <a:off x="5203096" y="475341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1" name="Oval 190"/>
          <p:cNvSpPr/>
          <p:nvPr/>
        </p:nvSpPr>
        <p:spPr>
          <a:xfrm rot="19883039">
            <a:off x="5409870" y="4814205"/>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2" name="Oval 191"/>
          <p:cNvSpPr/>
          <p:nvPr/>
        </p:nvSpPr>
        <p:spPr>
          <a:xfrm rot="19883039">
            <a:off x="5616644" y="4874999"/>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5" name="Oval 194"/>
          <p:cNvSpPr/>
          <p:nvPr/>
        </p:nvSpPr>
        <p:spPr>
          <a:xfrm rot="16963950">
            <a:off x="5259522" y="3910879"/>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6" name="Oval 195"/>
          <p:cNvSpPr/>
          <p:nvPr/>
        </p:nvSpPr>
        <p:spPr>
          <a:xfrm rot="16963950">
            <a:off x="5441763" y="3795816"/>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7" name="Oval 196"/>
          <p:cNvSpPr/>
          <p:nvPr/>
        </p:nvSpPr>
        <p:spPr>
          <a:xfrm rot="16963950">
            <a:off x="5624004" y="368075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8" name="Oval 197"/>
          <p:cNvSpPr/>
          <p:nvPr/>
        </p:nvSpPr>
        <p:spPr>
          <a:xfrm rot="16963950">
            <a:off x="5806246" y="3565689"/>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0" name="Oval 199"/>
          <p:cNvSpPr/>
          <p:nvPr/>
        </p:nvSpPr>
        <p:spPr>
          <a:xfrm rot="16963950">
            <a:off x="6170728" y="3335561"/>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1" name="Oval 200"/>
          <p:cNvSpPr/>
          <p:nvPr/>
        </p:nvSpPr>
        <p:spPr>
          <a:xfrm rot="16963950">
            <a:off x="6352970" y="3220498"/>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2" name="Oval 201"/>
          <p:cNvSpPr/>
          <p:nvPr/>
        </p:nvSpPr>
        <p:spPr>
          <a:xfrm rot="16963950">
            <a:off x="6535211" y="3105434"/>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3" name="Oval 202"/>
          <p:cNvSpPr/>
          <p:nvPr/>
        </p:nvSpPr>
        <p:spPr>
          <a:xfrm rot="16963950">
            <a:off x="6717452" y="2990371"/>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6" name="Oval 205"/>
          <p:cNvSpPr/>
          <p:nvPr/>
        </p:nvSpPr>
        <p:spPr>
          <a:xfrm rot="13426628">
            <a:off x="6893358" y="4715843"/>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7" name="Oval 206"/>
          <p:cNvSpPr/>
          <p:nvPr/>
        </p:nvSpPr>
        <p:spPr>
          <a:xfrm rot="13426628">
            <a:off x="6888759" y="4500366"/>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8" name="Oval 207"/>
          <p:cNvSpPr/>
          <p:nvPr/>
        </p:nvSpPr>
        <p:spPr>
          <a:xfrm rot="13426628">
            <a:off x="6884159" y="4284889"/>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9" name="Oval 208"/>
          <p:cNvSpPr/>
          <p:nvPr/>
        </p:nvSpPr>
        <p:spPr>
          <a:xfrm rot="13426628">
            <a:off x="6879559" y="406941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0" name="Oval 209"/>
          <p:cNvSpPr/>
          <p:nvPr/>
        </p:nvSpPr>
        <p:spPr>
          <a:xfrm rot="13426628">
            <a:off x="6874960" y="3853935"/>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1" name="Oval 210"/>
          <p:cNvSpPr/>
          <p:nvPr/>
        </p:nvSpPr>
        <p:spPr>
          <a:xfrm rot="13426628">
            <a:off x="6870360" y="3638458"/>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2" name="Oval 211"/>
          <p:cNvSpPr/>
          <p:nvPr/>
        </p:nvSpPr>
        <p:spPr>
          <a:xfrm rot="13426628">
            <a:off x="6865760" y="3422981"/>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3" name="Oval 212"/>
          <p:cNvSpPr/>
          <p:nvPr/>
        </p:nvSpPr>
        <p:spPr>
          <a:xfrm rot="13426628">
            <a:off x="6861161" y="3207504"/>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4" name="Oval 213"/>
          <p:cNvSpPr/>
          <p:nvPr/>
        </p:nvSpPr>
        <p:spPr>
          <a:xfrm rot="13426628">
            <a:off x="6856561" y="2992027"/>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444452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8592" y="565026"/>
            <a:ext cx="8229600" cy="1143000"/>
          </a:xfrm>
        </p:spPr>
        <p:txBody>
          <a:bodyPr/>
          <a:lstStyle/>
          <a:p>
            <a:r>
              <a:rPr lang="en-US" dirty="0" smtClean="0"/>
              <a:t>Leveling:  Step 2</a:t>
            </a:r>
            <a:br>
              <a:rPr lang="en-US" dirty="0" smtClean="0"/>
            </a:br>
            <a:r>
              <a:rPr lang="en-US" sz="4000" dirty="0"/>
              <a:t>Identify primary control marks (PCM)</a:t>
            </a:r>
            <a:br>
              <a:rPr lang="en-US" sz="4000" dirty="0"/>
            </a:br>
            <a:endParaRPr lang="en-US" sz="1800" dirty="0"/>
          </a:p>
        </p:txBody>
      </p:sp>
      <p:sp>
        <p:nvSpPr>
          <p:cNvPr id="4" name="Date Placeholder 3"/>
          <p:cNvSpPr>
            <a:spLocks noGrp="1"/>
          </p:cNvSpPr>
          <p:nvPr>
            <p:ph type="dt" sz="half" idx="10"/>
          </p:nvPr>
        </p:nvSpPr>
        <p:spPr/>
        <p:txBody>
          <a:bodyPr/>
          <a:lstStyle/>
          <a:p>
            <a:pPr>
              <a:defRPr/>
            </a:pPr>
            <a:r>
              <a:rPr lang="en-US" smtClean="0"/>
              <a:t>June 13, 2019</a:t>
            </a:r>
            <a:endParaRPr lang="en-US"/>
          </a:p>
        </p:txBody>
      </p:sp>
      <p:sp>
        <p:nvSpPr>
          <p:cNvPr id="5" name="Footer Placeholder 4"/>
          <p:cNvSpPr>
            <a:spLocks noGrp="1"/>
          </p:cNvSpPr>
          <p:nvPr>
            <p:ph type="ftr" sz="quarter" idx="11"/>
          </p:nvPr>
        </p:nvSpPr>
        <p:spPr/>
        <p:txBody>
          <a:bodyPr/>
          <a:lstStyle/>
          <a:p>
            <a:pPr>
              <a:defRPr/>
            </a:pPr>
            <a:r>
              <a:rPr lang="en-US" smtClean="0"/>
              <a:t>HxGN LIVE 2019</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71</a:t>
            </a:fld>
            <a:endParaRPr lang="en-US"/>
          </a:p>
        </p:txBody>
      </p:sp>
      <p:grpSp>
        <p:nvGrpSpPr>
          <p:cNvPr id="10" name="Group 9"/>
          <p:cNvGrpSpPr/>
          <p:nvPr/>
        </p:nvGrpSpPr>
        <p:grpSpPr>
          <a:xfrm>
            <a:off x="2559169" y="2030256"/>
            <a:ext cx="4510798" cy="3826369"/>
            <a:chOff x="1035169" y="2030255"/>
            <a:chExt cx="4510798" cy="3826369"/>
          </a:xfrm>
        </p:grpSpPr>
        <p:sp>
          <p:nvSpPr>
            <p:cNvPr id="3" name="Oval 2"/>
            <p:cNvSpPr/>
            <p:nvPr/>
          </p:nvSpPr>
          <p:spPr>
            <a:xfrm>
              <a:off x="1860550" y="23812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p:nvSpPr>
          <p:spPr>
            <a:xfrm>
              <a:off x="2012950" y="25336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p:nvPr/>
          </p:nvSpPr>
          <p:spPr>
            <a:xfrm>
              <a:off x="2165350" y="26860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p:nvPr/>
          </p:nvSpPr>
          <p:spPr>
            <a:xfrm>
              <a:off x="2317750" y="28384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2470150" y="29908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2622550" y="31432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2774950" y="32956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2927350" y="34480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Oval 31"/>
            <p:cNvSpPr/>
            <p:nvPr/>
          </p:nvSpPr>
          <p:spPr>
            <a:xfrm>
              <a:off x="3079750" y="36004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3232150" y="37528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3384550" y="39052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3536950" y="40576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Oval 35"/>
            <p:cNvSpPr/>
            <p:nvPr/>
          </p:nvSpPr>
          <p:spPr>
            <a:xfrm>
              <a:off x="3689350" y="42100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p:cNvSpPr/>
            <p:nvPr/>
          </p:nvSpPr>
          <p:spPr>
            <a:xfrm rot="17738820">
              <a:off x="1689297" y="4944061"/>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p:cNvSpPr/>
            <p:nvPr/>
          </p:nvSpPr>
          <p:spPr>
            <a:xfrm rot="17738820">
              <a:off x="1892645" y="4872639"/>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p:nvPr/>
          </p:nvSpPr>
          <p:spPr>
            <a:xfrm rot="17738820">
              <a:off x="2095993" y="4801216"/>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p:cNvSpPr/>
            <p:nvPr/>
          </p:nvSpPr>
          <p:spPr>
            <a:xfrm rot="17738820">
              <a:off x="2299340" y="4729793"/>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p:cNvSpPr/>
            <p:nvPr/>
          </p:nvSpPr>
          <p:spPr>
            <a:xfrm rot="17738820">
              <a:off x="2502688" y="4658371"/>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p:cNvSpPr/>
            <p:nvPr/>
          </p:nvSpPr>
          <p:spPr>
            <a:xfrm rot="17738820">
              <a:off x="2706036" y="4586948"/>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Oval 44"/>
            <p:cNvSpPr/>
            <p:nvPr/>
          </p:nvSpPr>
          <p:spPr>
            <a:xfrm rot="17738820">
              <a:off x="2909384" y="4515525"/>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p:cNvSpPr/>
            <p:nvPr/>
          </p:nvSpPr>
          <p:spPr>
            <a:xfrm rot="17738820">
              <a:off x="3112732" y="4444103"/>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Oval 46"/>
            <p:cNvSpPr/>
            <p:nvPr/>
          </p:nvSpPr>
          <p:spPr>
            <a:xfrm rot="17738820">
              <a:off x="3316079" y="437268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Oval 47"/>
            <p:cNvSpPr/>
            <p:nvPr/>
          </p:nvSpPr>
          <p:spPr>
            <a:xfrm rot="17738820">
              <a:off x="3519427" y="4301257"/>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Oval 49"/>
            <p:cNvSpPr/>
            <p:nvPr/>
          </p:nvSpPr>
          <p:spPr>
            <a:xfrm>
              <a:off x="2317750" y="28384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Oval 50"/>
            <p:cNvSpPr/>
            <p:nvPr/>
          </p:nvSpPr>
          <p:spPr>
            <a:xfrm>
              <a:off x="2470150" y="29908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Oval 51"/>
            <p:cNvSpPr/>
            <p:nvPr/>
          </p:nvSpPr>
          <p:spPr>
            <a:xfrm>
              <a:off x="2622550" y="31432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Oval 52"/>
            <p:cNvSpPr/>
            <p:nvPr/>
          </p:nvSpPr>
          <p:spPr>
            <a:xfrm>
              <a:off x="2774950" y="32956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Oval 53"/>
            <p:cNvSpPr/>
            <p:nvPr/>
          </p:nvSpPr>
          <p:spPr>
            <a:xfrm>
              <a:off x="2927350" y="34480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Oval 54"/>
            <p:cNvSpPr/>
            <p:nvPr/>
          </p:nvSpPr>
          <p:spPr>
            <a:xfrm>
              <a:off x="3079750" y="36004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Oval 55"/>
            <p:cNvSpPr/>
            <p:nvPr/>
          </p:nvSpPr>
          <p:spPr>
            <a:xfrm>
              <a:off x="3232150" y="37528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Oval 56"/>
            <p:cNvSpPr/>
            <p:nvPr/>
          </p:nvSpPr>
          <p:spPr>
            <a:xfrm>
              <a:off x="3384550" y="39052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p:cNvSpPr/>
            <p:nvPr/>
          </p:nvSpPr>
          <p:spPr>
            <a:xfrm>
              <a:off x="3536950" y="40576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1" name="Group 60"/>
            <p:cNvGrpSpPr/>
            <p:nvPr/>
          </p:nvGrpSpPr>
          <p:grpSpPr>
            <a:xfrm rot="20792208">
              <a:off x="4005109" y="4147374"/>
              <a:ext cx="1447800" cy="1447800"/>
              <a:chOff x="1752600" y="3733802"/>
              <a:chExt cx="1447800" cy="1447800"/>
            </a:xfrm>
          </p:grpSpPr>
          <p:sp>
            <p:nvSpPr>
              <p:cNvPr id="63" name="Oval 62"/>
              <p:cNvSpPr/>
              <p:nvPr/>
            </p:nvSpPr>
            <p:spPr>
              <a:xfrm>
                <a:off x="1752600" y="37338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Oval 63"/>
              <p:cNvSpPr/>
              <p:nvPr/>
            </p:nvSpPr>
            <p:spPr>
              <a:xfrm>
                <a:off x="1905000" y="38862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Oval 64"/>
              <p:cNvSpPr/>
              <p:nvPr/>
            </p:nvSpPr>
            <p:spPr>
              <a:xfrm>
                <a:off x="2057400" y="40386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Oval 65"/>
              <p:cNvSpPr/>
              <p:nvPr/>
            </p:nvSpPr>
            <p:spPr>
              <a:xfrm>
                <a:off x="2209800" y="41910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Oval 66"/>
              <p:cNvSpPr/>
              <p:nvPr/>
            </p:nvSpPr>
            <p:spPr>
              <a:xfrm>
                <a:off x="2362200" y="4343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Oval 67"/>
              <p:cNvSpPr/>
              <p:nvPr/>
            </p:nvSpPr>
            <p:spPr>
              <a:xfrm>
                <a:off x="2514600" y="44958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Oval 68"/>
              <p:cNvSpPr/>
              <p:nvPr/>
            </p:nvSpPr>
            <p:spPr>
              <a:xfrm>
                <a:off x="2667000" y="46482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Oval 69"/>
              <p:cNvSpPr/>
              <p:nvPr/>
            </p:nvSpPr>
            <p:spPr>
              <a:xfrm>
                <a:off x="2819400" y="48006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Oval 70"/>
              <p:cNvSpPr/>
              <p:nvPr/>
            </p:nvSpPr>
            <p:spPr>
              <a:xfrm>
                <a:off x="2971800" y="49530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Oval 71"/>
              <p:cNvSpPr/>
              <p:nvPr/>
            </p:nvSpPr>
            <p:spPr>
              <a:xfrm>
                <a:off x="3124200" y="5105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75" name="Oval 74"/>
            <p:cNvSpPr/>
            <p:nvPr/>
          </p:nvSpPr>
          <p:spPr>
            <a:xfrm rot="17663273">
              <a:off x="3891679" y="4131478"/>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Oval 75"/>
            <p:cNvSpPr/>
            <p:nvPr/>
          </p:nvSpPr>
          <p:spPr>
            <a:xfrm rot="17663273">
              <a:off x="4093408" y="4055604"/>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Oval 76"/>
            <p:cNvSpPr/>
            <p:nvPr/>
          </p:nvSpPr>
          <p:spPr>
            <a:xfrm rot="17663273">
              <a:off x="4295137" y="397973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Oval 77"/>
            <p:cNvSpPr/>
            <p:nvPr/>
          </p:nvSpPr>
          <p:spPr>
            <a:xfrm rot="17663273">
              <a:off x="4496867" y="3903857"/>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Oval 78"/>
            <p:cNvSpPr/>
            <p:nvPr/>
          </p:nvSpPr>
          <p:spPr>
            <a:xfrm rot="17663273">
              <a:off x="4698596" y="3827983"/>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Oval 79"/>
            <p:cNvSpPr/>
            <p:nvPr/>
          </p:nvSpPr>
          <p:spPr>
            <a:xfrm rot="17663273">
              <a:off x="4900325" y="3752109"/>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Oval 80"/>
            <p:cNvSpPr/>
            <p:nvPr/>
          </p:nvSpPr>
          <p:spPr>
            <a:xfrm rot="17663273">
              <a:off x="5102055" y="3676236"/>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Oval 88"/>
            <p:cNvSpPr/>
            <p:nvPr/>
          </p:nvSpPr>
          <p:spPr>
            <a:xfrm rot="1856078">
              <a:off x="5155493" y="3879177"/>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Oval 89"/>
            <p:cNvSpPr/>
            <p:nvPr/>
          </p:nvSpPr>
          <p:spPr>
            <a:xfrm rot="1856078">
              <a:off x="5207872" y="408824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Oval 90"/>
            <p:cNvSpPr/>
            <p:nvPr/>
          </p:nvSpPr>
          <p:spPr>
            <a:xfrm rot="1856078">
              <a:off x="5260251" y="4297306"/>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Oval 91"/>
            <p:cNvSpPr/>
            <p:nvPr/>
          </p:nvSpPr>
          <p:spPr>
            <a:xfrm rot="1856078">
              <a:off x="5312630" y="450637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Oval 92"/>
            <p:cNvSpPr/>
            <p:nvPr/>
          </p:nvSpPr>
          <p:spPr>
            <a:xfrm rot="1856078">
              <a:off x="5365009" y="4715435"/>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Oval 93"/>
            <p:cNvSpPr/>
            <p:nvPr/>
          </p:nvSpPr>
          <p:spPr>
            <a:xfrm rot="1856078">
              <a:off x="5417388" y="4924499"/>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Oval 94"/>
            <p:cNvSpPr/>
            <p:nvPr/>
          </p:nvSpPr>
          <p:spPr>
            <a:xfrm rot="1856078">
              <a:off x="5469767" y="5133564"/>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97" name="Group 96"/>
            <p:cNvGrpSpPr/>
            <p:nvPr/>
          </p:nvGrpSpPr>
          <p:grpSpPr>
            <a:xfrm rot="13718711">
              <a:off x="1035169" y="2702411"/>
              <a:ext cx="1600200" cy="1600200"/>
              <a:chOff x="1600200" y="3581402"/>
              <a:chExt cx="1600200" cy="1600200"/>
            </a:xfrm>
          </p:grpSpPr>
          <p:sp>
            <p:nvSpPr>
              <p:cNvPr id="98" name="Oval 97"/>
              <p:cNvSpPr/>
              <p:nvPr/>
            </p:nvSpPr>
            <p:spPr>
              <a:xfrm>
                <a:off x="1600200" y="3581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 name="Oval 98"/>
              <p:cNvSpPr/>
              <p:nvPr/>
            </p:nvSpPr>
            <p:spPr>
              <a:xfrm>
                <a:off x="1752600" y="37338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Oval 99"/>
              <p:cNvSpPr/>
              <p:nvPr/>
            </p:nvSpPr>
            <p:spPr>
              <a:xfrm>
                <a:off x="1905000" y="38862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Oval 100"/>
              <p:cNvSpPr/>
              <p:nvPr/>
            </p:nvSpPr>
            <p:spPr>
              <a:xfrm>
                <a:off x="2057400" y="40386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Oval 101"/>
              <p:cNvSpPr/>
              <p:nvPr/>
            </p:nvSpPr>
            <p:spPr>
              <a:xfrm>
                <a:off x="2209800" y="41910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 name="Oval 102"/>
              <p:cNvSpPr/>
              <p:nvPr/>
            </p:nvSpPr>
            <p:spPr>
              <a:xfrm>
                <a:off x="2362200" y="4343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Oval 103"/>
              <p:cNvSpPr/>
              <p:nvPr/>
            </p:nvSpPr>
            <p:spPr>
              <a:xfrm>
                <a:off x="2514600" y="44958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 name="Oval 104"/>
              <p:cNvSpPr/>
              <p:nvPr/>
            </p:nvSpPr>
            <p:spPr>
              <a:xfrm>
                <a:off x="2667000" y="46482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Oval 105"/>
              <p:cNvSpPr/>
              <p:nvPr/>
            </p:nvSpPr>
            <p:spPr>
              <a:xfrm>
                <a:off x="2819400" y="48006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Oval 106"/>
              <p:cNvSpPr/>
              <p:nvPr/>
            </p:nvSpPr>
            <p:spPr>
              <a:xfrm>
                <a:off x="2971800" y="49530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Oval 107"/>
              <p:cNvSpPr/>
              <p:nvPr/>
            </p:nvSpPr>
            <p:spPr>
              <a:xfrm>
                <a:off x="3124200" y="5105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17" name="Oval 116"/>
            <p:cNvSpPr/>
            <p:nvPr/>
          </p:nvSpPr>
          <p:spPr>
            <a:xfrm rot="13796181">
              <a:off x="1700668" y="4744395"/>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 name="Oval 117"/>
            <p:cNvSpPr/>
            <p:nvPr/>
          </p:nvSpPr>
          <p:spPr>
            <a:xfrm rot="13796181">
              <a:off x="1719213" y="4529668"/>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 name="Oval 118"/>
            <p:cNvSpPr/>
            <p:nvPr/>
          </p:nvSpPr>
          <p:spPr>
            <a:xfrm rot="13796181">
              <a:off x="1737759" y="4314941"/>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 name="Oval 119"/>
            <p:cNvSpPr/>
            <p:nvPr/>
          </p:nvSpPr>
          <p:spPr>
            <a:xfrm rot="13796181">
              <a:off x="1756305" y="4100214"/>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1" name="Group 120"/>
            <p:cNvGrpSpPr/>
            <p:nvPr/>
          </p:nvGrpSpPr>
          <p:grpSpPr>
            <a:xfrm rot="20201328">
              <a:off x="2109263" y="2030255"/>
              <a:ext cx="1600200" cy="1600200"/>
              <a:chOff x="1600200" y="3581402"/>
              <a:chExt cx="1600200" cy="1600200"/>
            </a:xfrm>
          </p:grpSpPr>
          <p:sp>
            <p:nvSpPr>
              <p:cNvPr id="122" name="Oval 121"/>
              <p:cNvSpPr/>
              <p:nvPr/>
            </p:nvSpPr>
            <p:spPr>
              <a:xfrm>
                <a:off x="1600200" y="3581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 name="Oval 122"/>
              <p:cNvSpPr/>
              <p:nvPr/>
            </p:nvSpPr>
            <p:spPr>
              <a:xfrm>
                <a:off x="1752600" y="37338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 name="Oval 123"/>
              <p:cNvSpPr/>
              <p:nvPr/>
            </p:nvSpPr>
            <p:spPr>
              <a:xfrm>
                <a:off x="1905000" y="38862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 name="Oval 124"/>
              <p:cNvSpPr/>
              <p:nvPr/>
            </p:nvSpPr>
            <p:spPr>
              <a:xfrm>
                <a:off x="2057400" y="40386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 name="Oval 125"/>
              <p:cNvSpPr/>
              <p:nvPr/>
            </p:nvSpPr>
            <p:spPr>
              <a:xfrm>
                <a:off x="2209800" y="41910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 name="Oval 126"/>
              <p:cNvSpPr/>
              <p:nvPr/>
            </p:nvSpPr>
            <p:spPr>
              <a:xfrm>
                <a:off x="2362200" y="4343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 name="Oval 127"/>
              <p:cNvSpPr/>
              <p:nvPr/>
            </p:nvSpPr>
            <p:spPr>
              <a:xfrm>
                <a:off x="2514600" y="44958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 name="Oval 128"/>
              <p:cNvSpPr/>
              <p:nvPr/>
            </p:nvSpPr>
            <p:spPr>
              <a:xfrm>
                <a:off x="2667000" y="46482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 name="Oval 129"/>
              <p:cNvSpPr/>
              <p:nvPr/>
            </p:nvSpPr>
            <p:spPr>
              <a:xfrm>
                <a:off x="2819400" y="48006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 name="Oval 130"/>
              <p:cNvSpPr/>
              <p:nvPr/>
            </p:nvSpPr>
            <p:spPr>
              <a:xfrm>
                <a:off x="2971800" y="49530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 name="Oval 131"/>
              <p:cNvSpPr/>
              <p:nvPr/>
            </p:nvSpPr>
            <p:spPr>
              <a:xfrm>
                <a:off x="3124200" y="5105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34" name="Oval 133"/>
            <p:cNvSpPr/>
            <p:nvPr/>
          </p:nvSpPr>
          <p:spPr>
            <a:xfrm rot="20201328">
              <a:off x="3471028" y="3034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 name="Oval 134"/>
            <p:cNvSpPr/>
            <p:nvPr/>
          </p:nvSpPr>
          <p:spPr>
            <a:xfrm rot="20201328">
              <a:off x="3671296" y="3114053"/>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 name="Oval 135"/>
            <p:cNvSpPr/>
            <p:nvPr/>
          </p:nvSpPr>
          <p:spPr>
            <a:xfrm rot="20201328">
              <a:off x="3871564" y="3193704"/>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 name="Oval 136"/>
            <p:cNvSpPr/>
            <p:nvPr/>
          </p:nvSpPr>
          <p:spPr>
            <a:xfrm rot="20201328">
              <a:off x="4071832" y="3273355"/>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 name="Oval 137"/>
            <p:cNvSpPr/>
            <p:nvPr/>
          </p:nvSpPr>
          <p:spPr>
            <a:xfrm rot="20201328">
              <a:off x="4272100" y="3353006"/>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 name="Oval 138"/>
            <p:cNvSpPr/>
            <p:nvPr/>
          </p:nvSpPr>
          <p:spPr>
            <a:xfrm rot="20201328">
              <a:off x="4472368" y="3432657"/>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 name="Oval 139"/>
            <p:cNvSpPr/>
            <p:nvPr/>
          </p:nvSpPr>
          <p:spPr>
            <a:xfrm rot="20201328">
              <a:off x="4672636" y="3512308"/>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 name="Oval 140"/>
            <p:cNvSpPr/>
            <p:nvPr/>
          </p:nvSpPr>
          <p:spPr>
            <a:xfrm rot="20201328">
              <a:off x="4872904" y="3591959"/>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 name="Oval 150"/>
            <p:cNvSpPr/>
            <p:nvPr/>
          </p:nvSpPr>
          <p:spPr>
            <a:xfrm rot="17688407">
              <a:off x="2014049" y="3393808"/>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 name="Oval 151"/>
            <p:cNvSpPr/>
            <p:nvPr/>
          </p:nvSpPr>
          <p:spPr>
            <a:xfrm rot="17688407">
              <a:off x="2216328" y="3319411"/>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 name="Oval 152"/>
            <p:cNvSpPr/>
            <p:nvPr/>
          </p:nvSpPr>
          <p:spPr>
            <a:xfrm rot="17688407">
              <a:off x="2418606" y="3245014"/>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6" name="Oval 155"/>
            <p:cNvSpPr/>
            <p:nvPr/>
          </p:nvSpPr>
          <p:spPr>
            <a:xfrm rot="17688407">
              <a:off x="3025442" y="3021824"/>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2" name="Oval 161"/>
            <p:cNvSpPr/>
            <p:nvPr/>
          </p:nvSpPr>
          <p:spPr>
            <a:xfrm rot="13718711">
              <a:off x="2693849" y="459079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3" name="Oval 162"/>
            <p:cNvSpPr/>
            <p:nvPr/>
          </p:nvSpPr>
          <p:spPr>
            <a:xfrm rot="13718711">
              <a:off x="2707552" y="437570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4" name="Oval 163"/>
            <p:cNvSpPr/>
            <p:nvPr/>
          </p:nvSpPr>
          <p:spPr>
            <a:xfrm rot="13718711">
              <a:off x="2721255" y="416061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5" name="Oval 164"/>
            <p:cNvSpPr/>
            <p:nvPr/>
          </p:nvSpPr>
          <p:spPr>
            <a:xfrm rot="13718711">
              <a:off x="2734957" y="394552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6" name="Oval 165"/>
            <p:cNvSpPr/>
            <p:nvPr/>
          </p:nvSpPr>
          <p:spPr>
            <a:xfrm rot="13718711">
              <a:off x="2748660" y="373043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7" name="Oval 166"/>
            <p:cNvSpPr/>
            <p:nvPr/>
          </p:nvSpPr>
          <p:spPr>
            <a:xfrm rot="13718711">
              <a:off x="2762362" y="351534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69" name="Group 168"/>
            <p:cNvGrpSpPr/>
            <p:nvPr/>
          </p:nvGrpSpPr>
          <p:grpSpPr>
            <a:xfrm rot="19975599">
              <a:off x="3725599" y="4256424"/>
              <a:ext cx="1600200" cy="1600200"/>
              <a:chOff x="1600200" y="3581402"/>
              <a:chExt cx="1600200" cy="1600200"/>
            </a:xfrm>
          </p:grpSpPr>
          <p:sp>
            <p:nvSpPr>
              <p:cNvPr id="170" name="Oval 169"/>
              <p:cNvSpPr/>
              <p:nvPr/>
            </p:nvSpPr>
            <p:spPr>
              <a:xfrm>
                <a:off x="1600200" y="3581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1" name="Oval 170"/>
              <p:cNvSpPr/>
              <p:nvPr/>
            </p:nvSpPr>
            <p:spPr>
              <a:xfrm>
                <a:off x="1752600" y="37338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2" name="Oval 171"/>
              <p:cNvSpPr/>
              <p:nvPr/>
            </p:nvSpPr>
            <p:spPr>
              <a:xfrm>
                <a:off x="1905000" y="38862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3" name="Oval 172"/>
              <p:cNvSpPr/>
              <p:nvPr/>
            </p:nvSpPr>
            <p:spPr>
              <a:xfrm>
                <a:off x="2057400" y="40386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4" name="Oval 173"/>
              <p:cNvSpPr/>
              <p:nvPr/>
            </p:nvSpPr>
            <p:spPr>
              <a:xfrm>
                <a:off x="2209800" y="41910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5" name="Oval 174"/>
              <p:cNvSpPr/>
              <p:nvPr/>
            </p:nvSpPr>
            <p:spPr>
              <a:xfrm>
                <a:off x="2362200" y="4343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6" name="Oval 175"/>
              <p:cNvSpPr/>
              <p:nvPr/>
            </p:nvSpPr>
            <p:spPr>
              <a:xfrm>
                <a:off x="2514600" y="44958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7" name="Oval 176"/>
              <p:cNvSpPr/>
              <p:nvPr/>
            </p:nvSpPr>
            <p:spPr>
              <a:xfrm>
                <a:off x="2667000" y="46482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8" name="Oval 177"/>
              <p:cNvSpPr/>
              <p:nvPr/>
            </p:nvSpPr>
            <p:spPr>
              <a:xfrm>
                <a:off x="2819400" y="48006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9" name="Oval 178"/>
              <p:cNvSpPr/>
              <p:nvPr/>
            </p:nvSpPr>
            <p:spPr>
              <a:xfrm>
                <a:off x="2971800" y="49530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0" name="Oval 179"/>
              <p:cNvSpPr/>
              <p:nvPr/>
            </p:nvSpPr>
            <p:spPr>
              <a:xfrm>
                <a:off x="3124200" y="5105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7" name="Oval 186"/>
            <p:cNvSpPr/>
            <p:nvPr/>
          </p:nvSpPr>
          <p:spPr>
            <a:xfrm rot="19883039">
              <a:off x="3058773" y="4571028"/>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8" name="Oval 187"/>
            <p:cNvSpPr/>
            <p:nvPr/>
          </p:nvSpPr>
          <p:spPr>
            <a:xfrm rot="19883039">
              <a:off x="3265547" y="463182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9" name="Oval 188"/>
            <p:cNvSpPr/>
            <p:nvPr/>
          </p:nvSpPr>
          <p:spPr>
            <a:xfrm rot="19883039">
              <a:off x="3472321" y="4692616"/>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0" name="Oval 189"/>
            <p:cNvSpPr/>
            <p:nvPr/>
          </p:nvSpPr>
          <p:spPr>
            <a:xfrm rot="19883039">
              <a:off x="3679096" y="475341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1" name="Oval 190"/>
            <p:cNvSpPr/>
            <p:nvPr/>
          </p:nvSpPr>
          <p:spPr>
            <a:xfrm rot="19883039">
              <a:off x="3885870" y="4814205"/>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2" name="Oval 191"/>
            <p:cNvSpPr/>
            <p:nvPr/>
          </p:nvSpPr>
          <p:spPr>
            <a:xfrm rot="19883039">
              <a:off x="4092644" y="4874999"/>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5" name="Oval 194"/>
            <p:cNvSpPr/>
            <p:nvPr/>
          </p:nvSpPr>
          <p:spPr>
            <a:xfrm rot="16963950">
              <a:off x="3735522" y="3910879"/>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6" name="Oval 195"/>
            <p:cNvSpPr/>
            <p:nvPr/>
          </p:nvSpPr>
          <p:spPr>
            <a:xfrm rot="16963950">
              <a:off x="3917763" y="3795816"/>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7" name="Oval 196"/>
            <p:cNvSpPr/>
            <p:nvPr/>
          </p:nvSpPr>
          <p:spPr>
            <a:xfrm rot="16963950">
              <a:off x="4100004" y="368075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8" name="Oval 197"/>
            <p:cNvSpPr/>
            <p:nvPr/>
          </p:nvSpPr>
          <p:spPr>
            <a:xfrm rot="16963950">
              <a:off x="4282246" y="3565689"/>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0" name="Oval 199"/>
            <p:cNvSpPr/>
            <p:nvPr/>
          </p:nvSpPr>
          <p:spPr>
            <a:xfrm rot="16963950">
              <a:off x="4646728" y="3335561"/>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1" name="Oval 200"/>
            <p:cNvSpPr/>
            <p:nvPr/>
          </p:nvSpPr>
          <p:spPr>
            <a:xfrm rot="16963950">
              <a:off x="4828970" y="3220498"/>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2" name="Oval 201"/>
            <p:cNvSpPr/>
            <p:nvPr/>
          </p:nvSpPr>
          <p:spPr>
            <a:xfrm rot="16963950">
              <a:off x="5011211" y="3105434"/>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3" name="Oval 202"/>
            <p:cNvSpPr/>
            <p:nvPr/>
          </p:nvSpPr>
          <p:spPr>
            <a:xfrm rot="16963950">
              <a:off x="5193452" y="2990371"/>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6" name="Oval 205"/>
            <p:cNvSpPr/>
            <p:nvPr/>
          </p:nvSpPr>
          <p:spPr>
            <a:xfrm rot="13426628">
              <a:off x="5369358" y="4715843"/>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7" name="Oval 206"/>
            <p:cNvSpPr/>
            <p:nvPr/>
          </p:nvSpPr>
          <p:spPr>
            <a:xfrm rot="13426628">
              <a:off x="5364759" y="4500366"/>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8" name="Oval 207"/>
            <p:cNvSpPr/>
            <p:nvPr/>
          </p:nvSpPr>
          <p:spPr>
            <a:xfrm rot="13426628">
              <a:off x="5360159" y="4284889"/>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9" name="Oval 208"/>
            <p:cNvSpPr/>
            <p:nvPr/>
          </p:nvSpPr>
          <p:spPr>
            <a:xfrm rot="13426628">
              <a:off x="5355559" y="406941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0" name="Oval 209"/>
            <p:cNvSpPr/>
            <p:nvPr/>
          </p:nvSpPr>
          <p:spPr>
            <a:xfrm rot="13426628">
              <a:off x="5350960" y="3853935"/>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1" name="Oval 210"/>
            <p:cNvSpPr/>
            <p:nvPr/>
          </p:nvSpPr>
          <p:spPr>
            <a:xfrm rot="13426628">
              <a:off x="5346360" y="3638458"/>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2" name="Oval 211"/>
            <p:cNvSpPr/>
            <p:nvPr/>
          </p:nvSpPr>
          <p:spPr>
            <a:xfrm rot="13426628">
              <a:off x="5341760" y="3422981"/>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3" name="Oval 212"/>
            <p:cNvSpPr/>
            <p:nvPr/>
          </p:nvSpPr>
          <p:spPr>
            <a:xfrm rot="13426628">
              <a:off x="5337161" y="3207504"/>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4" name="Oval 213"/>
            <p:cNvSpPr/>
            <p:nvPr/>
          </p:nvSpPr>
          <p:spPr>
            <a:xfrm rot="13426628">
              <a:off x="5332561" y="2992027"/>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7" name="Rectangle 6"/>
          <p:cNvSpPr/>
          <p:nvPr/>
        </p:nvSpPr>
        <p:spPr>
          <a:xfrm>
            <a:off x="4416133" y="1674028"/>
            <a:ext cx="6053212" cy="369332"/>
          </a:xfrm>
          <a:prstGeom prst="rect">
            <a:avLst/>
          </a:prstGeom>
        </p:spPr>
        <p:txBody>
          <a:bodyPr wrap="square">
            <a:spAutoFit/>
          </a:bodyPr>
          <a:lstStyle/>
          <a:p>
            <a:pPr marL="285750" indent="-285750">
              <a:buFont typeface="Arial" panose="020B0604020202020204" pitchFamily="34" charset="0"/>
              <a:buChar char="•"/>
            </a:pPr>
            <a:r>
              <a:rPr lang="en-US" dirty="0" smtClean="0"/>
              <a:t>Each PCM is within 30 km of at least one other PCM</a:t>
            </a:r>
          </a:p>
        </p:txBody>
      </p:sp>
      <p:grpSp>
        <p:nvGrpSpPr>
          <p:cNvPr id="8" name="Group 7"/>
          <p:cNvGrpSpPr/>
          <p:nvPr/>
        </p:nvGrpSpPr>
        <p:grpSpPr>
          <a:xfrm>
            <a:off x="3026462" y="2204594"/>
            <a:ext cx="4290632" cy="3418659"/>
            <a:chOff x="1473952" y="2187171"/>
            <a:chExt cx="4290632" cy="3418659"/>
          </a:xfrm>
        </p:grpSpPr>
        <p:sp>
          <p:nvSpPr>
            <p:cNvPr id="145" name="5-Point Star 144"/>
            <p:cNvSpPr/>
            <p:nvPr/>
          </p:nvSpPr>
          <p:spPr>
            <a:xfrm>
              <a:off x="5294684" y="5135930"/>
              <a:ext cx="469900" cy="469900"/>
            </a:xfrm>
            <a:prstGeom prst="star5">
              <a:avLst/>
            </a:prstGeom>
            <a:solidFill>
              <a:srgbClr val="00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 name="5-Point Star 145"/>
            <p:cNvSpPr/>
            <p:nvPr/>
          </p:nvSpPr>
          <p:spPr>
            <a:xfrm>
              <a:off x="4888477" y="3474111"/>
              <a:ext cx="469900" cy="469900"/>
            </a:xfrm>
            <a:prstGeom prst="star5">
              <a:avLst/>
            </a:prstGeom>
            <a:solidFill>
              <a:srgbClr val="00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 name="5-Point Star 146"/>
            <p:cNvSpPr/>
            <p:nvPr/>
          </p:nvSpPr>
          <p:spPr>
            <a:xfrm>
              <a:off x="3485963" y="3997673"/>
              <a:ext cx="469900" cy="469900"/>
            </a:xfrm>
            <a:prstGeom prst="star5">
              <a:avLst/>
            </a:prstGeom>
            <a:solidFill>
              <a:srgbClr val="00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 name="5-Point Star 147"/>
            <p:cNvSpPr/>
            <p:nvPr/>
          </p:nvSpPr>
          <p:spPr>
            <a:xfrm>
              <a:off x="1473952" y="4717056"/>
              <a:ext cx="469900" cy="469900"/>
            </a:xfrm>
            <a:prstGeom prst="star5">
              <a:avLst/>
            </a:prstGeom>
            <a:solidFill>
              <a:srgbClr val="00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 name="5-Point Star 148"/>
            <p:cNvSpPr/>
            <p:nvPr/>
          </p:nvSpPr>
          <p:spPr>
            <a:xfrm>
              <a:off x="1645305" y="2187171"/>
              <a:ext cx="469900" cy="469900"/>
            </a:xfrm>
            <a:prstGeom prst="star5">
              <a:avLst/>
            </a:prstGeom>
            <a:solidFill>
              <a:srgbClr val="00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154" name="Straight Connector 153"/>
          <p:cNvCxnSpPr/>
          <p:nvPr/>
        </p:nvCxnSpPr>
        <p:spPr>
          <a:xfrm>
            <a:off x="3413946" y="2432144"/>
            <a:ext cx="1866900" cy="1831245"/>
          </a:xfrm>
          <a:prstGeom prst="line">
            <a:avLst/>
          </a:prstGeom>
          <a:ln w="50800">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155" name="TextBox 154"/>
          <p:cNvSpPr txBox="1"/>
          <p:nvPr/>
        </p:nvSpPr>
        <p:spPr>
          <a:xfrm>
            <a:off x="4495551" y="3173682"/>
            <a:ext cx="1011815" cy="369332"/>
          </a:xfrm>
          <a:prstGeom prst="rect">
            <a:avLst/>
          </a:prstGeom>
          <a:noFill/>
        </p:spPr>
        <p:txBody>
          <a:bodyPr wrap="square" rtlCol="0">
            <a:spAutoFit/>
          </a:bodyPr>
          <a:lstStyle/>
          <a:p>
            <a:r>
              <a:rPr lang="en-US" dirty="0" smtClean="0"/>
              <a:t>&lt; 30 km</a:t>
            </a:r>
            <a:endParaRPr lang="en-US" dirty="0"/>
          </a:p>
        </p:txBody>
      </p:sp>
      <p:cxnSp>
        <p:nvCxnSpPr>
          <p:cNvPr id="157" name="Straight Connector 156"/>
          <p:cNvCxnSpPr/>
          <p:nvPr/>
        </p:nvCxnSpPr>
        <p:spPr>
          <a:xfrm flipV="1">
            <a:off x="3209086" y="4307934"/>
            <a:ext cx="2063034" cy="670580"/>
          </a:xfrm>
          <a:prstGeom prst="line">
            <a:avLst/>
          </a:prstGeom>
          <a:ln w="50800">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158" name="TextBox 157"/>
          <p:cNvSpPr txBox="1"/>
          <p:nvPr/>
        </p:nvSpPr>
        <p:spPr>
          <a:xfrm>
            <a:off x="3626720" y="4105089"/>
            <a:ext cx="1011815" cy="369332"/>
          </a:xfrm>
          <a:prstGeom prst="rect">
            <a:avLst/>
          </a:prstGeom>
          <a:noFill/>
        </p:spPr>
        <p:txBody>
          <a:bodyPr wrap="square" rtlCol="0">
            <a:spAutoFit/>
          </a:bodyPr>
          <a:lstStyle/>
          <a:p>
            <a:r>
              <a:rPr lang="en-US" dirty="0" smtClean="0"/>
              <a:t>&lt; 30 km</a:t>
            </a:r>
            <a:endParaRPr lang="en-US" dirty="0"/>
          </a:p>
        </p:txBody>
      </p:sp>
      <p:cxnSp>
        <p:nvCxnSpPr>
          <p:cNvPr id="160" name="Straight Connector 159"/>
          <p:cNvCxnSpPr/>
          <p:nvPr/>
        </p:nvCxnSpPr>
        <p:spPr>
          <a:xfrm flipV="1">
            <a:off x="5252061" y="3745521"/>
            <a:ext cx="1465644" cy="553296"/>
          </a:xfrm>
          <a:prstGeom prst="line">
            <a:avLst/>
          </a:prstGeom>
          <a:ln w="50800">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161" name="TextBox 160"/>
          <p:cNvSpPr txBox="1"/>
          <p:nvPr/>
        </p:nvSpPr>
        <p:spPr>
          <a:xfrm>
            <a:off x="5384743" y="3605806"/>
            <a:ext cx="1011815" cy="369332"/>
          </a:xfrm>
          <a:prstGeom prst="rect">
            <a:avLst/>
          </a:prstGeom>
          <a:noFill/>
        </p:spPr>
        <p:txBody>
          <a:bodyPr wrap="square" rtlCol="0">
            <a:spAutoFit/>
          </a:bodyPr>
          <a:lstStyle/>
          <a:p>
            <a:r>
              <a:rPr lang="en-US" dirty="0" smtClean="0"/>
              <a:t>&lt; 30 km</a:t>
            </a:r>
            <a:endParaRPr lang="en-US" dirty="0"/>
          </a:p>
        </p:txBody>
      </p:sp>
      <p:sp>
        <p:nvSpPr>
          <p:cNvPr id="168" name="TextBox 167"/>
          <p:cNvSpPr txBox="1"/>
          <p:nvPr/>
        </p:nvSpPr>
        <p:spPr>
          <a:xfrm>
            <a:off x="5987483" y="4411199"/>
            <a:ext cx="1011815" cy="369332"/>
          </a:xfrm>
          <a:prstGeom prst="rect">
            <a:avLst/>
          </a:prstGeom>
          <a:noFill/>
        </p:spPr>
        <p:txBody>
          <a:bodyPr wrap="square" rtlCol="0">
            <a:spAutoFit/>
          </a:bodyPr>
          <a:lstStyle/>
          <a:p>
            <a:r>
              <a:rPr lang="en-US" dirty="0" smtClean="0"/>
              <a:t>&lt; 30 km</a:t>
            </a:r>
            <a:endParaRPr lang="en-US" dirty="0"/>
          </a:p>
        </p:txBody>
      </p:sp>
      <p:cxnSp>
        <p:nvCxnSpPr>
          <p:cNvPr id="181" name="Straight Connector 180"/>
          <p:cNvCxnSpPr/>
          <p:nvPr/>
        </p:nvCxnSpPr>
        <p:spPr>
          <a:xfrm>
            <a:off x="5324035" y="4365200"/>
            <a:ext cx="1784381" cy="1062901"/>
          </a:xfrm>
          <a:prstGeom prst="line">
            <a:avLst/>
          </a:prstGeom>
          <a:ln w="50800">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76610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7">
                                            <p:txEl>
                                              <p:pRg st="0" end="0"/>
                                            </p:txEl>
                                          </p:spTgt>
                                        </p:tgtEl>
                                      </p:cBhvr>
                                    </p:animEffect>
                                    <p:animScale>
                                      <p:cBhvr>
                                        <p:cTn id="7" dur="250" autoRev="1" fill="hold"/>
                                        <p:tgtEl>
                                          <p:spTgt spid="7">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1"/>
                                        </p:tgtEl>
                                        <p:attrNameLst>
                                          <p:attrName>style.visibility</p:attrName>
                                        </p:attrNameLst>
                                      </p:cBhvr>
                                      <p:to>
                                        <p:strVal val="visible"/>
                                      </p:to>
                                    </p:set>
                                    <p:animEffect transition="in" filter="fade">
                                      <p:cBhvr>
                                        <p:cTn id="22" dur="500"/>
                                        <p:tgtEl>
                                          <p:spTgt spid="161"/>
                                        </p:tgtEl>
                                      </p:cBhvr>
                                    </p:animEffect>
                                  </p:childTnLst>
                                </p:cTn>
                              </p:par>
                              <p:par>
                                <p:cTn id="23" presetID="10" presetClass="entr" presetSubtype="0" fill="hold" nodeType="withEffect">
                                  <p:stCondLst>
                                    <p:cond delay="0"/>
                                  </p:stCondLst>
                                  <p:childTnLst>
                                    <p:set>
                                      <p:cBhvr>
                                        <p:cTn id="24" dur="1" fill="hold">
                                          <p:stCondLst>
                                            <p:cond delay="0"/>
                                          </p:stCondLst>
                                        </p:cTn>
                                        <p:tgtEl>
                                          <p:spTgt spid="160"/>
                                        </p:tgtEl>
                                        <p:attrNameLst>
                                          <p:attrName>style.visibility</p:attrName>
                                        </p:attrNameLst>
                                      </p:cBhvr>
                                      <p:to>
                                        <p:strVal val="visible"/>
                                      </p:to>
                                    </p:set>
                                    <p:animEffect transition="in" filter="fade">
                                      <p:cBhvr>
                                        <p:cTn id="25" dur="500"/>
                                        <p:tgtEl>
                                          <p:spTgt spid="160"/>
                                        </p:tgtEl>
                                      </p:cBhvr>
                                    </p:animEffect>
                                  </p:childTnLst>
                                </p:cTn>
                              </p:par>
                              <p:par>
                                <p:cTn id="26" presetID="10" presetClass="entr" presetSubtype="0" fill="hold" nodeType="withEffect">
                                  <p:stCondLst>
                                    <p:cond delay="0"/>
                                  </p:stCondLst>
                                  <p:childTnLst>
                                    <p:set>
                                      <p:cBhvr>
                                        <p:cTn id="27" dur="1" fill="hold">
                                          <p:stCondLst>
                                            <p:cond delay="0"/>
                                          </p:stCondLst>
                                        </p:cTn>
                                        <p:tgtEl>
                                          <p:spTgt spid="154"/>
                                        </p:tgtEl>
                                        <p:attrNameLst>
                                          <p:attrName>style.visibility</p:attrName>
                                        </p:attrNameLst>
                                      </p:cBhvr>
                                      <p:to>
                                        <p:strVal val="visible"/>
                                      </p:to>
                                    </p:set>
                                    <p:animEffect transition="in" filter="fade">
                                      <p:cBhvr>
                                        <p:cTn id="28" dur="500"/>
                                        <p:tgtEl>
                                          <p:spTgt spid="15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55"/>
                                        </p:tgtEl>
                                        <p:attrNameLst>
                                          <p:attrName>style.visibility</p:attrName>
                                        </p:attrNameLst>
                                      </p:cBhvr>
                                      <p:to>
                                        <p:strVal val="visible"/>
                                      </p:to>
                                    </p:set>
                                    <p:animEffect transition="in" filter="fade">
                                      <p:cBhvr>
                                        <p:cTn id="31" dur="500"/>
                                        <p:tgtEl>
                                          <p:spTgt spid="15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58"/>
                                        </p:tgtEl>
                                        <p:attrNameLst>
                                          <p:attrName>style.visibility</p:attrName>
                                        </p:attrNameLst>
                                      </p:cBhvr>
                                      <p:to>
                                        <p:strVal val="visible"/>
                                      </p:to>
                                    </p:set>
                                    <p:animEffect transition="in" filter="fade">
                                      <p:cBhvr>
                                        <p:cTn id="34" dur="500"/>
                                        <p:tgtEl>
                                          <p:spTgt spid="158"/>
                                        </p:tgtEl>
                                      </p:cBhvr>
                                    </p:animEffect>
                                  </p:childTnLst>
                                </p:cTn>
                              </p:par>
                              <p:par>
                                <p:cTn id="35" presetID="10" presetClass="entr" presetSubtype="0" fill="hold" nodeType="withEffect">
                                  <p:stCondLst>
                                    <p:cond delay="0"/>
                                  </p:stCondLst>
                                  <p:childTnLst>
                                    <p:set>
                                      <p:cBhvr>
                                        <p:cTn id="36" dur="1" fill="hold">
                                          <p:stCondLst>
                                            <p:cond delay="0"/>
                                          </p:stCondLst>
                                        </p:cTn>
                                        <p:tgtEl>
                                          <p:spTgt spid="157"/>
                                        </p:tgtEl>
                                        <p:attrNameLst>
                                          <p:attrName>style.visibility</p:attrName>
                                        </p:attrNameLst>
                                      </p:cBhvr>
                                      <p:to>
                                        <p:strVal val="visible"/>
                                      </p:to>
                                    </p:set>
                                    <p:animEffect transition="in" filter="fade">
                                      <p:cBhvr>
                                        <p:cTn id="37" dur="500"/>
                                        <p:tgtEl>
                                          <p:spTgt spid="157"/>
                                        </p:tgtEl>
                                      </p:cBhvr>
                                    </p:animEffect>
                                  </p:childTnLst>
                                </p:cTn>
                              </p:par>
                              <p:par>
                                <p:cTn id="38" presetID="10" presetClass="entr" presetSubtype="0" fill="hold" nodeType="withEffect">
                                  <p:stCondLst>
                                    <p:cond delay="0"/>
                                  </p:stCondLst>
                                  <p:childTnLst>
                                    <p:set>
                                      <p:cBhvr>
                                        <p:cTn id="39" dur="1" fill="hold">
                                          <p:stCondLst>
                                            <p:cond delay="0"/>
                                          </p:stCondLst>
                                        </p:cTn>
                                        <p:tgtEl>
                                          <p:spTgt spid="181"/>
                                        </p:tgtEl>
                                        <p:attrNameLst>
                                          <p:attrName>style.visibility</p:attrName>
                                        </p:attrNameLst>
                                      </p:cBhvr>
                                      <p:to>
                                        <p:strVal val="visible"/>
                                      </p:to>
                                    </p:set>
                                    <p:animEffect transition="in" filter="fade">
                                      <p:cBhvr>
                                        <p:cTn id="40" dur="500"/>
                                        <p:tgtEl>
                                          <p:spTgt spid="18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68"/>
                                        </p:tgtEl>
                                        <p:attrNameLst>
                                          <p:attrName>style.visibility</p:attrName>
                                        </p:attrNameLst>
                                      </p:cBhvr>
                                      <p:to>
                                        <p:strVal val="visible"/>
                                      </p:to>
                                    </p:set>
                                    <p:animEffect transition="in" filter="fade">
                                      <p:cBhvr>
                                        <p:cTn id="43" dur="500"/>
                                        <p:tgtEl>
                                          <p:spTgt spid="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 grpId="0"/>
      <p:bldP spid="158" grpId="0"/>
      <p:bldP spid="161" grpId="0"/>
      <p:bldP spid="168"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Oval 183"/>
          <p:cNvSpPr/>
          <p:nvPr/>
        </p:nvSpPr>
        <p:spPr>
          <a:xfrm>
            <a:off x="3774742" y="814911"/>
            <a:ext cx="5823144" cy="5823144"/>
          </a:xfrm>
          <a:prstGeom prst="ellipse">
            <a:avLst/>
          </a:prstGeom>
          <a:solidFill>
            <a:srgbClr val="00FF00">
              <a:alpha val="10000"/>
            </a:srgbClr>
          </a:solidFill>
          <a:ln w="6350">
            <a:solidFill>
              <a:srgbClr val="00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5" name="Oval 184"/>
          <p:cNvSpPr/>
          <p:nvPr/>
        </p:nvSpPr>
        <p:spPr>
          <a:xfrm>
            <a:off x="4202176" y="2476646"/>
            <a:ext cx="5823144" cy="5823144"/>
          </a:xfrm>
          <a:prstGeom prst="ellipse">
            <a:avLst/>
          </a:prstGeom>
          <a:solidFill>
            <a:srgbClr val="00FF00">
              <a:alpha val="10000"/>
            </a:srgbClr>
          </a:solidFill>
          <a:ln w="6350">
            <a:solidFill>
              <a:srgbClr val="00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2" name="Oval 181"/>
          <p:cNvSpPr/>
          <p:nvPr/>
        </p:nvSpPr>
        <p:spPr>
          <a:xfrm>
            <a:off x="349381" y="2057856"/>
            <a:ext cx="5823144" cy="5823144"/>
          </a:xfrm>
          <a:prstGeom prst="ellipse">
            <a:avLst/>
          </a:prstGeom>
          <a:solidFill>
            <a:srgbClr val="00FF00">
              <a:alpha val="10000"/>
            </a:srgbClr>
          </a:solidFill>
          <a:ln w="6350">
            <a:solidFill>
              <a:srgbClr val="00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908592" y="565026"/>
            <a:ext cx="8229600" cy="1143000"/>
          </a:xfrm>
        </p:spPr>
        <p:txBody>
          <a:bodyPr/>
          <a:lstStyle/>
          <a:p>
            <a:r>
              <a:rPr lang="en-US" dirty="0" smtClean="0"/>
              <a:t>Leveling:  Step 2</a:t>
            </a:r>
            <a:br>
              <a:rPr lang="en-US" dirty="0" smtClean="0"/>
            </a:br>
            <a:r>
              <a:rPr lang="en-US" sz="4000" dirty="0"/>
              <a:t>Identify primary control marks (PCM)</a:t>
            </a:r>
            <a:br>
              <a:rPr lang="en-US" sz="4000" dirty="0"/>
            </a:br>
            <a:endParaRPr lang="en-US" sz="1800" dirty="0"/>
          </a:p>
        </p:txBody>
      </p:sp>
      <p:sp>
        <p:nvSpPr>
          <p:cNvPr id="4" name="Date Placeholder 3"/>
          <p:cNvSpPr>
            <a:spLocks noGrp="1"/>
          </p:cNvSpPr>
          <p:nvPr>
            <p:ph type="dt" sz="half" idx="10"/>
          </p:nvPr>
        </p:nvSpPr>
        <p:spPr/>
        <p:txBody>
          <a:bodyPr/>
          <a:lstStyle/>
          <a:p>
            <a:pPr>
              <a:defRPr/>
            </a:pPr>
            <a:r>
              <a:rPr lang="en-US" smtClean="0"/>
              <a:t>June 13, 2019</a:t>
            </a:r>
            <a:endParaRPr lang="en-US"/>
          </a:p>
        </p:txBody>
      </p:sp>
      <p:sp>
        <p:nvSpPr>
          <p:cNvPr id="5" name="Footer Placeholder 4"/>
          <p:cNvSpPr>
            <a:spLocks noGrp="1"/>
          </p:cNvSpPr>
          <p:nvPr>
            <p:ph type="ftr" sz="quarter" idx="11"/>
          </p:nvPr>
        </p:nvSpPr>
        <p:spPr/>
        <p:txBody>
          <a:bodyPr/>
          <a:lstStyle/>
          <a:p>
            <a:pPr>
              <a:defRPr/>
            </a:pPr>
            <a:r>
              <a:rPr lang="en-US" smtClean="0"/>
              <a:t>HxGN LIVE 2019</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72</a:t>
            </a:fld>
            <a:endParaRPr lang="en-US"/>
          </a:p>
        </p:txBody>
      </p:sp>
      <p:grpSp>
        <p:nvGrpSpPr>
          <p:cNvPr id="10" name="Group 9"/>
          <p:cNvGrpSpPr/>
          <p:nvPr/>
        </p:nvGrpSpPr>
        <p:grpSpPr>
          <a:xfrm>
            <a:off x="2559169" y="2030256"/>
            <a:ext cx="4510798" cy="3826369"/>
            <a:chOff x="1035169" y="2030255"/>
            <a:chExt cx="4510798" cy="3826369"/>
          </a:xfrm>
        </p:grpSpPr>
        <p:sp>
          <p:nvSpPr>
            <p:cNvPr id="3" name="Oval 2"/>
            <p:cNvSpPr/>
            <p:nvPr/>
          </p:nvSpPr>
          <p:spPr>
            <a:xfrm>
              <a:off x="1860550" y="23812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p:nvSpPr>
          <p:spPr>
            <a:xfrm>
              <a:off x="2012950" y="25336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p:nvPr/>
          </p:nvSpPr>
          <p:spPr>
            <a:xfrm>
              <a:off x="2165350" y="26860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p:nvPr/>
          </p:nvSpPr>
          <p:spPr>
            <a:xfrm>
              <a:off x="2317750" y="28384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2470150" y="29908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2622550" y="31432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2774950" y="32956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2927350" y="34480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Oval 31"/>
            <p:cNvSpPr/>
            <p:nvPr/>
          </p:nvSpPr>
          <p:spPr>
            <a:xfrm>
              <a:off x="3079750" y="36004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3232150" y="37528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3384550" y="39052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3536950" y="40576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Oval 35"/>
            <p:cNvSpPr/>
            <p:nvPr/>
          </p:nvSpPr>
          <p:spPr>
            <a:xfrm>
              <a:off x="3689350" y="42100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p:cNvSpPr/>
            <p:nvPr/>
          </p:nvSpPr>
          <p:spPr>
            <a:xfrm rot="17738820">
              <a:off x="1689297" y="4944061"/>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p:cNvSpPr/>
            <p:nvPr/>
          </p:nvSpPr>
          <p:spPr>
            <a:xfrm rot="17738820">
              <a:off x="1892645" y="4872639"/>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p:nvPr/>
          </p:nvSpPr>
          <p:spPr>
            <a:xfrm rot="17738820">
              <a:off x="2095993" y="4801216"/>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p:cNvSpPr/>
            <p:nvPr/>
          </p:nvSpPr>
          <p:spPr>
            <a:xfrm rot="17738820">
              <a:off x="2299340" y="4729793"/>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p:cNvSpPr/>
            <p:nvPr/>
          </p:nvSpPr>
          <p:spPr>
            <a:xfrm rot="17738820">
              <a:off x="2502688" y="4658371"/>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p:cNvSpPr/>
            <p:nvPr/>
          </p:nvSpPr>
          <p:spPr>
            <a:xfrm rot="17738820">
              <a:off x="2706036" y="4586948"/>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Oval 44"/>
            <p:cNvSpPr/>
            <p:nvPr/>
          </p:nvSpPr>
          <p:spPr>
            <a:xfrm rot="17738820">
              <a:off x="2909384" y="4515525"/>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p:cNvSpPr/>
            <p:nvPr/>
          </p:nvSpPr>
          <p:spPr>
            <a:xfrm rot="17738820">
              <a:off x="3112732" y="4444103"/>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Oval 46"/>
            <p:cNvSpPr/>
            <p:nvPr/>
          </p:nvSpPr>
          <p:spPr>
            <a:xfrm rot="17738820">
              <a:off x="3316079" y="437268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Oval 47"/>
            <p:cNvSpPr/>
            <p:nvPr/>
          </p:nvSpPr>
          <p:spPr>
            <a:xfrm rot="17738820">
              <a:off x="3519427" y="4301257"/>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Oval 49"/>
            <p:cNvSpPr/>
            <p:nvPr/>
          </p:nvSpPr>
          <p:spPr>
            <a:xfrm>
              <a:off x="2317750" y="28384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Oval 50"/>
            <p:cNvSpPr/>
            <p:nvPr/>
          </p:nvSpPr>
          <p:spPr>
            <a:xfrm>
              <a:off x="2470150" y="29908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Oval 51"/>
            <p:cNvSpPr/>
            <p:nvPr/>
          </p:nvSpPr>
          <p:spPr>
            <a:xfrm>
              <a:off x="2622550" y="31432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Oval 52"/>
            <p:cNvSpPr/>
            <p:nvPr/>
          </p:nvSpPr>
          <p:spPr>
            <a:xfrm>
              <a:off x="2774950" y="32956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Oval 53"/>
            <p:cNvSpPr/>
            <p:nvPr/>
          </p:nvSpPr>
          <p:spPr>
            <a:xfrm>
              <a:off x="2927350" y="34480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Oval 54"/>
            <p:cNvSpPr/>
            <p:nvPr/>
          </p:nvSpPr>
          <p:spPr>
            <a:xfrm>
              <a:off x="3079750" y="36004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Oval 55"/>
            <p:cNvSpPr/>
            <p:nvPr/>
          </p:nvSpPr>
          <p:spPr>
            <a:xfrm>
              <a:off x="3232150" y="37528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Oval 56"/>
            <p:cNvSpPr/>
            <p:nvPr/>
          </p:nvSpPr>
          <p:spPr>
            <a:xfrm>
              <a:off x="3384550" y="39052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p:cNvSpPr/>
            <p:nvPr/>
          </p:nvSpPr>
          <p:spPr>
            <a:xfrm>
              <a:off x="3536950" y="40576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1" name="Group 60"/>
            <p:cNvGrpSpPr/>
            <p:nvPr/>
          </p:nvGrpSpPr>
          <p:grpSpPr>
            <a:xfrm rot="20792208">
              <a:off x="4005109" y="4147374"/>
              <a:ext cx="1447800" cy="1447800"/>
              <a:chOff x="1752600" y="3733802"/>
              <a:chExt cx="1447800" cy="1447800"/>
            </a:xfrm>
          </p:grpSpPr>
          <p:sp>
            <p:nvSpPr>
              <p:cNvPr id="63" name="Oval 62"/>
              <p:cNvSpPr/>
              <p:nvPr/>
            </p:nvSpPr>
            <p:spPr>
              <a:xfrm>
                <a:off x="1752600" y="37338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Oval 63"/>
              <p:cNvSpPr/>
              <p:nvPr/>
            </p:nvSpPr>
            <p:spPr>
              <a:xfrm>
                <a:off x="1905000" y="38862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Oval 64"/>
              <p:cNvSpPr/>
              <p:nvPr/>
            </p:nvSpPr>
            <p:spPr>
              <a:xfrm>
                <a:off x="2057400" y="40386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Oval 65"/>
              <p:cNvSpPr/>
              <p:nvPr/>
            </p:nvSpPr>
            <p:spPr>
              <a:xfrm>
                <a:off x="2209800" y="41910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Oval 66"/>
              <p:cNvSpPr/>
              <p:nvPr/>
            </p:nvSpPr>
            <p:spPr>
              <a:xfrm>
                <a:off x="2362200" y="4343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Oval 67"/>
              <p:cNvSpPr/>
              <p:nvPr/>
            </p:nvSpPr>
            <p:spPr>
              <a:xfrm>
                <a:off x="2514600" y="44958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Oval 68"/>
              <p:cNvSpPr/>
              <p:nvPr/>
            </p:nvSpPr>
            <p:spPr>
              <a:xfrm>
                <a:off x="2667000" y="46482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Oval 69"/>
              <p:cNvSpPr/>
              <p:nvPr/>
            </p:nvSpPr>
            <p:spPr>
              <a:xfrm>
                <a:off x="2819400" y="48006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Oval 70"/>
              <p:cNvSpPr/>
              <p:nvPr/>
            </p:nvSpPr>
            <p:spPr>
              <a:xfrm>
                <a:off x="2971800" y="49530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Oval 71"/>
              <p:cNvSpPr/>
              <p:nvPr/>
            </p:nvSpPr>
            <p:spPr>
              <a:xfrm>
                <a:off x="3124200" y="5105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75" name="Oval 74"/>
            <p:cNvSpPr/>
            <p:nvPr/>
          </p:nvSpPr>
          <p:spPr>
            <a:xfrm rot="17663273">
              <a:off x="3891679" y="4131478"/>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Oval 75"/>
            <p:cNvSpPr/>
            <p:nvPr/>
          </p:nvSpPr>
          <p:spPr>
            <a:xfrm rot="17663273">
              <a:off x="4093408" y="4055604"/>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Oval 76"/>
            <p:cNvSpPr/>
            <p:nvPr/>
          </p:nvSpPr>
          <p:spPr>
            <a:xfrm rot="17663273">
              <a:off x="4295137" y="397973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Oval 77"/>
            <p:cNvSpPr/>
            <p:nvPr/>
          </p:nvSpPr>
          <p:spPr>
            <a:xfrm rot="17663273">
              <a:off x="4496867" y="3903857"/>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Oval 78"/>
            <p:cNvSpPr/>
            <p:nvPr/>
          </p:nvSpPr>
          <p:spPr>
            <a:xfrm rot="17663273">
              <a:off x="4698596" y="3827983"/>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Oval 79"/>
            <p:cNvSpPr/>
            <p:nvPr/>
          </p:nvSpPr>
          <p:spPr>
            <a:xfrm rot="17663273">
              <a:off x="4900325" y="3752109"/>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Oval 80"/>
            <p:cNvSpPr/>
            <p:nvPr/>
          </p:nvSpPr>
          <p:spPr>
            <a:xfrm rot="17663273">
              <a:off x="5102055" y="3676236"/>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Oval 88"/>
            <p:cNvSpPr/>
            <p:nvPr/>
          </p:nvSpPr>
          <p:spPr>
            <a:xfrm rot="1856078">
              <a:off x="5155493" y="3879177"/>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Oval 89"/>
            <p:cNvSpPr/>
            <p:nvPr/>
          </p:nvSpPr>
          <p:spPr>
            <a:xfrm rot="1856078">
              <a:off x="5207872" y="408824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Oval 90"/>
            <p:cNvSpPr/>
            <p:nvPr/>
          </p:nvSpPr>
          <p:spPr>
            <a:xfrm rot="1856078">
              <a:off x="5260251" y="4297306"/>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Oval 91"/>
            <p:cNvSpPr/>
            <p:nvPr/>
          </p:nvSpPr>
          <p:spPr>
            <a:xfrm rot="1856078">
              <a:off x="5312630" y="450637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Oval 92"/>
            <p:cNvSpPr/>
            <p:nvPr/>
          </p:nvSpPr>
          <p:spPr>
            <a:xfrm rot="1856078">
              <a:off x="5365009" y="4715435"/>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Oval 93"/>
            <p:cNvSpPr/>
            <p:nvPr/>
          </p:nvSpPr>
          <p:spPr>
            <a:xfrm rot="1856078">
              <a:off x="5417388" y="4924499"/>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Oval 94"/>
            <p:cNvSpPr/>
            <p:nvPr/>
          </p:nvSpPr>
          <p:spPr>
            <a:xfrm rot="1856078">
              <a:off x="5469767" y="5133564"/>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97" name="Group 96"/>
            <p:cNvGrpSpPr/>
            <p:nvPr/>
          </p:nvGrpSpPr>
          <p:grpSpPr>
            <a:xfrm rot="13718711">
              <a:off x="1035169" y="2702411"/>
              <a:ext cx="1600200" cy="1600200"/>
              <a:chOff x="1600200" y="3581402"/>
              <a:chExt cx="1600200" cy="1600200"/>
            </a:xfrm>
          </p:grpSpPr>
          <p:sp>
            <p:nvSpPr>
              <p:cNvPr id="98" name="Oval 97"/>
              <p:cNvSpPr/>
              <p:nvPr/>
            </p:nvSpPr>
            <p:spPr>
              <a:xfrm>
                <a:off x="1600200" y="3581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 name="Oval 98"/>
              <p:cNvSpPr/>
              <p:nvPr/>
            </p:nvSpPr>
            <p:spPr>
              <a:xfrm>
                <a:off x="1752600" y="37338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Oval 99"/>
              <p:cNvSpPr/>
              <p:nvPr/>
            </p:nvSpPr>
            <p:spPr>
              <a:xfrm>
                <a:off x="1905000" y="38862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Oval 100"/>
              <p:cNvSpPr/>
              <p:nvPr/>
            </p:nvSpPr>
            <p:spPr>
              <a:xfrm>
                <a:off x="2057400" y="40386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Oval 101"/>
              <p:cNvSpPr/>
              <p:nvPr/>
            </p:nvSpPr>
            <p:spPr>
              <a:xfrm>
                <a:off x="2209800" y="41910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 name="Oval 102"/>
              <p:cNvSpPr/>
              <p:nvPr/>
            </p:nvSpPr>
            <p:spPr>
              <a:xfrm>
                <a:off x="2362200" y="4343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Oval 103"/>
              <p:cNvSpPr/>
              <p:nvPr/>
            </p:nvSpPr>
            <p:spPr>
              <a:xfrm>
                <a:off x="2514600" y="44958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 name="Oval 104"/>
              <p:cNvSpPr/>
              <p:nvPr/>
            </p:nvSpPr>
            <p:spPr>
              <a:xfrm>
                <a:off x="2667000" y="46482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Oval 105"/>
              <p:cNvSpPr/>
              <p:nvPr/>
            </p:nvSpPr>
            <p:spPr>
              <a:xfrm>
                <a:off x="2819400" y="48006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Oval 106"/>
              <p:cNvSpPr/>
              <p:nvPr/>
            </p:nvSpPr>
            <p:spPr>
              <a:xfrm>
                <a:off x="2971800" y="49530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Oval 107"/>
              <p:cNvSpPr/>
              <p:nvPr/>
            </p:nvSpPr>
            <p:spPr>
              <a:xfrm>
                <a:off x="3124200" y="5105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17" name="Oval 116"/>
            <p:cNvSpPr/>
            <p:nvPr/>
          </p:nvSpPr>
          <p:spPr>
            <a:xfrm rot="13796181">
              <a:off x="1700668" y="4744395"/>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 name="Oval 117"/>
            <p:cNvSpPr/>
            <p:nvPr/>
          </p:nvSpPr>
          <p:spPr>
            <a:xfrm rot="13796181">
              <a:off x="1719213" y="4529668"/>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 name="Oval 118"/>
            <p:cNvSpPr/>
            <p:nvPr/>
          </p:nvSpPr>
          <p:spPr>
            <a:xfrm rot="13796181">
              <a:off x="1737759" y="4314941"/>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 name="Oval 119"/>
            <p:cNvSpPr/>
            <p:nvPr/>
          </p:nvSpPr>
          <p:spPr>
            <a:xfrm rot="13796181">
              <a:off x="1756305" y="4100214"/>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1" name="Group 120"/>
            <p:cNvGrpSpPr/>
            <p:nvPr/>
          </p:nvGrpSpPr>
          <p:grpSpPr>
            <a:xfrm rot="20201328">
              <a:off x="2109263" y="2030255"/>
              <a:ext cx="1600200" cy="1600200"/>
              <a:chOff x="1600200" y="3581402"/>
              <a:chExt cx="1600200" cy="1600200"/>
            </a:xfrm>
          </p:grpSpPr>
          <p:sp>
            <p:nvSpPr>
              <p:cNvPr id="122" name="Oval 121"/>
              <p:cNvSpPr/>
              <p:nvPr/>
            </p:nvSpPr>
            <p:spPr>
              <a:xfrm>
                <a:off x="1600200" y="3581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 name="Oval 122"/>
              <p:cNvSpPr/>
              <p:nvPr/>
            </p:nvSpPr>
            <p:spPr>
              <a:xfrm>
                <a:off x="1752600" y="37338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 name="Oval 123"/>
              <p:cNvSpPr/>
              <p:nvPr/>
            </p:nvSpPr>
            <p:spPr>
              <a:xfrm>
                <a:off x="1905000" y="38862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 name="Oval 124"/>
              <p:cNvSpPr/>
              <p:nvPr/>
            </p:nvSpPr>
            <p:spPr>
              <a:xfrm>
                <a:off x="2057400" y="40386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 name="Oval 125"/>
              <p:cNvSpPr/>
              <p:nvPr/>
            </p:nvSpPr>
            <p:spPr>
              <a:xfrm>
                <a:off x="2209800" y="41910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 name="Oval 126"/>
              <p:cNvSpPr/>
              <p:nvPr/>
            </p:nvSpPr>
            <p:spPr>
              <a:xfrm>
                <a:off x="2362200" y="4343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 name="Oval 127"/>
              <p:cNvSpPr/>
              <p:nvPr/>
            </p:nvSpPr>
            <p:spPr>
              <a:xfrm>
                <a:off x="2514600" y="44958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 name="Oval 128"/>
              <p:cNvSpPr/>
              <p:nvPr/>
            </p:nvSpPr>
            <p:spPr>
              <a:xfrm>
                <a:off x="2667000" y="46482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 name="Oval 129"/>
              <p:cNvSpPr/>
              <p:nvPr/>
            </p:nvSpPr>
            <p:spPr>
              <a:xfrm>
                <a:off x="2819400" y="48006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 name="Oval 130"/>
              <p:cNvSpPr/>
              <p:nvPr/>
            </p:nvSpPr>
            <p:spPr>
              <a:xfrm>
                <a:off x="2971800" y="49530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 name="Oval 131"/>
              <p:cNvSpPr/>
              <p:nvPr/>
            </p:nvSpPr>
            <p:spPr>
              <a:xfrm>
                <a:off x="3124200" y="5105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34" name="Oval 133"/>
            <p:cNvSpPr/>
            <p:nvPr/>
          </p:nvSpPr>
          <p:spPr>
            <a:xfrm rot="20201328">
              <a:off x="3471028" y="3034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 name="Oval 134"/>
            <p:cNvSpPr/>
            <p:nvPr/>
          </p:nvSpPr>
          <p:spPr>
            <a:xfrm rot="20201328">
              <a:off x="3671296" y="3114053"/>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 name="Oval 135"/>
            <p:cNvSpPr/>
            <p:nvPr/>
          </p:nvSpPr>
          <p:spPr>
            <a:xfrm rot="20201328">
              <a:off x="3871564" y="3193704"/>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 name="Oval 136"/>
            <p:cNvSpPr/>
            <p:nvPr/>
          </p:nvSpPr>
          <p:spPr>
            <a:xfrm rot="20201328">
              <a:off x="4071832" y="3273355"/>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 name="Oval 137"/>
            <p:cNvSpPr/>
            <p:nvPr/>
          </p:nvSpPr>
          <p:spPr>
            <a:xfrm rot="20201328">
              <a:off x="4272100" y="3353006"/>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 name="Oval 138"/>
            <p:cNvSpPr/>
            <p:nvPr/>
          </p:nvSpPr>
          <p:spPr>
            <a:xfrm rot="20201328">
              <a:off x="4472368" y="3432657"/>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 name="Oval 139"/>
            <p:cNvSpPr/>
            <p:nvPr/>
          </p:nvSpPr>
          <p:spPr>
            <a:xfrm rot="20201328">
              <a:off x="4672636" y="3512308"/>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 name="Oval 140"/>
            <p:cNvSpPr/>
            <p:nvPr/>
          </p:nvSpPr>
          <p:spPr>
            <a:xfrm rot="20201328">
              <a:off x="4872904" y="3591959"/>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 name="Oval 150"/>
            <p:cNvSpPr/>
            <p:nvPr/>
          </p:nvSpPr>
          <p:spPr>
            <a:xfrm rot="17688407">
              <a:off x="2014049" y="3393808"/>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 name="Oval 151"/>
            <p:cNvSpPr/>
            <p:nvPr/>
          </p:nvSpPr>
          <p:spPr>
            <a:xfrm rot="17688407">
              <a:off x="2216328" y="3319411"/>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 name="Oval 152"/>
            <p:cNvSpPr/>
            <p:nvPr/>
          </p:nvSpPr>
          <p:spPr>
            <a:xfrm rot="17688407">
              <a:off x="2418606" y="3245014"/>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6" name="Oval 155"/>
            <p:cNvSpPr/>
            <p:nvPr/>
          </p:nvSpPr>
          <p:spPr>
            <a:xfrm rot="17688407">
              <a:off x="3025442" y="3021824"/>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2" name="Oval 161"/>
            <p:cNvSpPr/>
            <p:nvPr/>
          </p:nvSpPr>
          <p:spPr>
            <a:xfrm rot="13718711">
              <a:off x="2693849" y="459079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3" name="Oval 162"/>
            <p:cNvSpPr/>
            <p:nvPr/>
          </p:nvSpPr>
          <p:spPr>
            <a:xfrm rot="13718711">
              <a:off x="2707552" y="437570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4" name="Oval 163"/>
            <p:cNvSpPr/>
            <p:nvPr/>
          </p:nvSpPr>
          <p:spPr>
            <a:xfrm rot="13718711">
              <a:off x="2721255" y="416061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5" name="Oval 164"/>
            <p:cNvSpPr/>
            <p:nvPr/>
          </p:nvSpPr>
          <p:spPr>
            <a:xfrm rot="13718711">
              <a:off x="2734957" y="394552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6" name="Oval 165"/>
            <p:cNvSpPr/>
            <p:nvPr/>
          </p:nvSpPr>
          <p:spPr>
            <a:xfrm rot="13718711">
              <a:off x="2748660" y="373043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7" name="Oval 166"/>
            <p:cNvSpPr/>
            <p:nvPr/>
          </p:nvSpPr>
          <p:spPr>
            <a:xfrm rot="13718711">
              <a:off x="2762362" y="351534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69" name="Group 168"/>
            <p:cNvGrpSpPr/>
            <p:nvPr/>
          </p:nvGrpSpPr>
          <p:grpSpPr>
            <a:xfrm rot="19975599">
              <a:off x="3725599" y="4256424"/>
              <a:ext cx="1600200" cy="1600200"/>
              <a:chOff x="1600200" y="3581402"/>
              <a:chExt cx="1600200" cy="1600200"/>
            </a:xfrm>
          </p:grpSpPr>
          <p:sp>
            <p:nvSpPr>
              <p:cNvPr id="170" name="Oval 169"/>
              <p:cNvSpPr/>
              <p:nvPr/>
            </p:nvSpPr>
            <p:spPr>
              <a:xfrm>
                <a:off x="1600200" y="3581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1" name="Oval 170"/>
              <p:cNvSpPr/>
              <p:nvPr/>
            </p:nvSpPr>
            <p:spPr>
              <a:xfrm>
                <a:off x="1752600" y="37338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2" name="Oval 171"/>
              <p:cNvSpPr/>
              <p:nvPr/>
            </p:nvSpPr>
            <p:spPr>
              <a:xfrm>
                <a:off x="1905000" y="38862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3" name="Oval 172"/>
              <p:cNvSpPr/>
              <p:nvPr/>
            </p:nvSpPr>
            <p:spPr>
              <a:xfrm>
                <a:off x="2057400" y="40386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4" name="Oval 173"/>
              <p:cNvSpPr/>
              <p:nvPr/>
            </p:nvSpPr>
            <p:spPr>
              <a:xfrm>
                <a:off x="2209800" y="41910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5" name="Oval 174"/>
              <p:cNvSpPr/>
              <p:nvPr/>
            </p:nvSpPr>
            <p:spPr>
              <a:xfrm>
                <a:off x="2362200" y="4343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6" name="Oval 175"/>
              <p:cNvSpPr/>
              <p:nvPr/>
            </p:nvSpPr>
            <p:spPr>
              <a:xfrm>
                <a:off x="2514600" y="44958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7" name="Oval 176"/>
              <p:cNvSpPr/>
              <p:nvPr/>
            </p:nvSpPr>
            <p:spPr>
              <a:xfrm>
                <a:off x="2667000" y="46482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8" name="Oval 177"/>
              <p:cNvSpPr/>
              <p:nvPr/>
            </p:nvSpPr>
            <p:spPr>
              <a:xfrm>
                <a:off x="2819400" y="48006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9" name="Oval 178"/>
              <p:cNvSpPr/>
              <p:nvPr/>
            </p:nvSpPr>
            <p:spPr>
              <a:xfrm>
                <a:off x="2971800" y="49530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0" name="Oval 179"/>
              <p:cNvSpPr/>
              <p:nvPr/>
            </p:nvSpPr>
            <p:spPr>
              <a:xfrm>
                <a:off x="3124200" y="5105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7" name="Oval 186"/>
            <p:cNvSpPr/>
            <p:nvPr/>
          </p:nvSpPr>
          <p:spPr>
            <a:xfrm rot="19883039">
              <a:off x="3058773" y="4571028"/>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8" name="Oval 187"/>
            <p:cNvSpPr/>
            <p:nvPr/>
          </p:nvSpPr>
          <p:spPr>
            <a:xfrm rot="19883039">
              <a:off x="3265547" y="463182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9" name="Oval 188"/>
            <p:cNvSpPr/>
            <p:nvPr/>
          </p:nvSpPr>
          <p:spPr>
            <a:xfrm rot="19883039">
              <a:off x="3472321" y="4692616"/>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0" name="Oval 189"/>
            <p:cNvSpPr/>
            <p:nvPr/>
          </p:nvSpPr>
          <p:spPr>
            <a:xfrm rot="19883039">
              <a:off x="3679096" y="475341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1" name="Oval 190"/>
            <p:cNvSpPr/>
            <p:nvPr/>
          </p:nvSpPr>
          <p:spPr>
            <a:xfrm rot="19883039">
              <a:off x="3885870" y="4814205"/>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2" name="Oval 191"/>
            <p:cNvSpPr/>
            <p:nvPr/>
          </p:nvSpPr>
          <p:spPr>
            <a:xfrm rot="19883039">
              <a:off x="4092644" y="4874999"/>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5" name="Oval 194"/>
            <p:cNvSpPr/>
            <p:nvPr/>
          </p:nvSpPr>
          <p:spPr>
            <a:xfrm rot="16963950">
              <a:off x="3735522" y="3910879"/>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6" name="Oval 195"/>
            <p:cNvSpPr/>
            <p:nvPr/>
          </p:nvSpPr>
          <p:spPr>
            <a:xfrm rot="16963950">
              <a:off x="3917763" y="3795816"/>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7" name="Oval 196"/>
            <p:cNvSpPr/>
            <p:nvPr/>
          </p:nvSpPr>
          <p:spPr>
            <a:xfrm rot="16963950">
              <a:off x="4100004" y="368075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8" name="Oval 197"/>
            <p:cNvSpPr/>
            <p:nvPr/>
          </p:nvSpPr>
          <p:spPr>
            <a:xfrm rot="16963950">
              <a:off x="4282246" y="3565689"/>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0" name="Oval 199"/>
            <p:cNvSpPr/>
            <p:nvPr/>
          </p:nvSpPr>
          <p:spPr>
            <a:xfrm rot="16963950">
              <a:off x="4646728" y="3335561"/>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1" name="Oval 200"/>
            <p:cNvSpPr/>
            <p:nvPr/>
          </p:nvSpPr>
          <p:spPr>
            <a:xfrm rot="16963950">
              <a:off x="4828970" y="3220498"/>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2" name="Oval 201"/>
            <p:cNvSpPr/>
            <p:nvPr/>
          </p:nvSpPr>
          <p:spPr>
            <a:xfrm rot="16963950">
              <a:off x="5011211" y="3105434"/>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3" name="Oval 202"/>
            <p:cNvSpPr/>
            <p:nvPr/>
          </p:nvSpPr>
          <p:spPr>
            <a:xfrm rot="16963950">
              <a:off x="5193452" y="2990371"/>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6" name="Oval 205"/>
            <p:cNvSpPr/>
            <p:nvPr/>
          </p:nvSpPr>
          <p:spPr>
            <a:xfrm rot="13426628">
              <a:off x="5369358" y="4715843"/>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7" name="Oval 206"/>
            <p:cNvSpPr/>
            <p:nvPr/>
          </p:nvSpPr>
          <p:spPr>
            <a:xfrm rot="13426628">
              <a:off x="5364759" y="4500366"/>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8" name="Oval 207"/>
            <p:cNvSpPr/>
            <p:nvPr/>
          </p:nvSpPr>
          <p:spPr>
            <a:xfrm rot="13426628">
              <a:off x="5360159" y="4284889"/>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9" name="Oval 208"/>
            <p:cNvSpPr/>
            <p:nvPr/>
          </p:nvSpPr>
          <p:spPr>
            <a:xfrm rot="13426628">
              <a:off x="5355559" y="406941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0" name="Oval 209"/>
            <p:cNvSpPr/>
            <p:nvPr/>
          </p:nvSpPr>
          <p:spPr>
            <a:xfrm rot="13426628">
              <a:off x="5350960" y="3853935"/>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1" name="Oval 210"/>
            <p:cNvSpPr/>
            <p:nvPr/>
          </p:nvSpPr>
          <p:spPr>
            <a:xfrm rot="13426628">
              <a:off x="5346360" y="3638458"/>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2" name="Oval 211"/>
            <p:cNvSpPr/>
            <p:nvPr/>
          </p:nvSpPr>
          <p:spPr>
            <a:xfrm rot="13426628">
              <a:off x="5341760" y="3422981"/>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3" name="Oval 212"/>
            <p:cNvSpPr/>
            <p:nvPr/>
          </p:nvSpPr>
          <p:spPr>
            <a:xfrm rot="13426628">
              <a:off x="5337161" y="3207504"/>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4" name="Oval 213"/>
            <p:cNvSpPr/>
            <p:nvPr/>
          </p:nvSpPr>
          <p:spPr>
            <a:xfrm rot="13426628">
              <a:off x="5332561" y="2992027"/>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7" name="Rectangle 6"/>
          <p:cNvSpPr/>
          <p:nvPr/>
        </p:nvSpPr>
        <p:spPr>
          <a:xfrm>
            <a:off x="4416133" y="1674028"/>
            <a:ext cx="6053212" cy="369332"/>
          </a:xfrm>
          <a:prstGeom prst="rect">
            <a:avLst/>
          </a:prstGeom>
        </p:spPr>
        <p:txBody>
          <a:bodyPr wrap="square">
            <a:spAutoFit/>
          </a:bodyPr>
          <a:lstStyle/>
          <a:p>
            <a:pPr marL="285750" indent="-285750">
              <a:buFont typeface="Arial" panose="020B0604020202020204" pitchFamily="34" charset="0"/>
              <a:buChar char="•"/>
            </a:pPr>
            <a:r>
              <a:rPr lang="en-US" dirty="0" smtClean="0"/>
              <a:t>No </a:t>
            </a:r>
            <a:r>
              <a:rPr lang="en-US" dirty="0"/>
              <a:t>point over 30 km from a </a:t>
            </a:r>
            <a:r>
              <a:rPr lang="en-US" dirty="0" smtClean="0"/>
              <a:t>PCM</a:t>
            </a:r>
            <a:endParaRPr lang="en-US" dirty="0"/>
          </a:p>
        </p:txBody>
      </p:sp>
      <p:grpSp>
        <p:nvGrpSpPr>
          <p:cNvPr id="8" name="Group 7"/>
          <p:cNvGrpSpPr/>
          <p:nvPr/>
        </p:nvGrpSpPr>
        <p:grpSpPr>
          <a:xfrm>
            <a:off x="3026462" y="2204594"/>
            <a:ext cx="4290632" cy="3418659"/>
            <a:chOff x="1473952" y="2187171"/>
            <a:chExt cx="4290632" cy="3418659"/>
          </a:xfrm>
        </p:grpSpPr>
        <p:sp>
          <p:nvSpPr>
            <p:cNvPr id="145" name="5-Point Star 144"/>
            <p:cNvSpPr/>
            <p:nvPr/>
          </p:nvSpPr>
          <p:spPr>
            <a:xfrm>
              <a:off x="5294684" y="5135930"/>
              <a:ext cx="469900" cy="469900"/>
            </a:xfrm>
            <a:prstGeom prst="star5">
              <a:avLst/>
            </a:prstGeom>
            <a:solidFill>
              <a:srgbClr val="00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 name="5-Point Star 145"/>
            <p:cNvSpPr/>
            <p:nvPr/>
          </p:nvSpPr>
          <p:spPr>
            <a:xfrm>
              <a:off x="4888477" y="3474111"/>
              <a:ext cx="469900" cy="469900"/>
            </a:xfrm>
            <a:prstGeom prst="star5">
              <a:avLst/>
            </a:prstGeom>
            <a:solidFill>
              <a:srgbClr val="00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 name="5-Point Star 146"/>
            <p:cNvSpPr/>
            <p:nvPr/>
          </p:nvSpPr>
          <p:spPr>
            <a:xfrm>
              <a:off x="3485963" y="3997673"/>
              <a:ext cx="469900" cy="469900"/>
            </a:xfrm>
            <a:prstGeom prst="star5">
              <a:avLst/>
            </a:prstGeom>
            <a:solidFill>
              <a:srgbClr val="00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 name="5-Point Star 147"/>
            <p:cNvSpPr/>
            <p:nvPr/>
          </p:nvSpPr>
          <p:spPr>
            <a:xfrm>
              <a:off x="1473952" y="4717056"/>
              <a:ext cx="469900" cy="469900"/>
            </a:xfrm>
            <a:prstGeom prst="star5">
              <a:avLst/>
            </a:prstGeom>
            <a:solidFill>
              <a:srgbClr val="00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 name="5-Point Star 148"/>
            <p:cNvSpPr/>
            <p:nvPr/>
          </p:nvSpPr>
          <p:spPr>
            <a:xfrm>
              <a:off x="1645305" y="2187171"/>
              <a:ext cx="469900" cy="469900"/>
            </a:xfrm>
            <a:prstGeom prst="star5">
              <a:avLst/>
            </a:prstGeom>
            <a:solidFill>
              <a:srgbClr val="00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9" name="Oval 8"/>
          <p:cNvSpPr/>
          <p:nvPr/>
        </p:nvSpPr>
        <p:spPr>
          <a:xfrm>
            <a:off x="508499" y="-414159"/>
            <a:ext cx="5823144" cy="5823144"/>
          </a:xfrm>
          <a:prstGeom prst="ellipse">
            <a:avLst/>
          </a:prstGeom>
          <a:solidFill>
            <a:srgbClr val="00FF00">
              <a:alpha val="10000"/>
            </a:srgbClr>
          </a:solidFill>
          <a:ln w="6350">
            <a:solidFill>
              <a:srgbClr val="00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3" name="Oval 182"/>
          <p:cNvSpPr/>
          <p:nvPr/>
        </p:nvSpPr>
        <p:spPr>
          <a:xfrm>
            <a:off x="2339878" y="1336578"/>
            <a:ext cx="5823144" cy="5823144"/>
          </a:xfrm>
          <a:prstGeom prst="ellipse">
            <a:avLst/>
          </a:prstGeom>
          <a:solidFill>
            <a:srgbClr val="00FF00">
              <a:alpha val="10000"/>
            </a:srgbClr>
          </a:solidFill>
          <a:ln w="6350">
            <a:solidFill>
              <a:srgbClr val="00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1384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7">
                                            <p:txEl>
                                              <p:pRg st="0" end="0"/>
                                            </p:txEl>
                                          </p:spTgt>
                                        </p:tgtEl>
                                      </p:cBhvr>
                                    </p:animEffect>
                                    <p:animScale>
                                      <p:cBhvr>
                                        <p:cTn id="7" dur="250" autoRev="1" fill="hold"/>
                                        <p:tgtEl>
                                          <p:spTgt spid="7">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83"/>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85"/>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84"/>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 grpId="0" animBg="1"/>
      <p:bldP spid="185" grpId="0" animBg="1"/>
      <p:bldP spid="182" grpId="0" animBg="1"/>
      <p:bldP spid="9" grpId="0" animBg="1"/>
      <p:bldP spid="183"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8592" y="565026"/>
            <a:ext cx="8229600" cy="1143000"/>
          </a:xfrm>
        </p:spPr>
        <p:txBody>
          <a:bodyPr/>
          <a:lstStyle/>
          <a:p>
            <a:r>
              <a:rPr lang="en-US" dirty="0" smtClean="0"/>
              <a:t>Leveling:  Step 3</a:t>
            </a:r>
            <a:br>
              <a:rPr lang="en-US" dirty="0" smtClean="0"/>
            </a:br>
            <a:r>
              <a:rPr lang="en-US" sz="4000" dirty="0"/>
              <a:t>Initial GNSS on all PCMs</a:t>
            </a:r>
            <a:endParaRPr lang="en-US" sz="1800" dirty="0"/>
          </a:p>
        </p:txBody>
      </p:sp>
      <p:sp>
        <p:nvSpPr>
          <p:cNvPr id="4" name="Date Placeholder 3"/>
          <p:cNvSpPr>
            <a:spLocks noGrp="1"/>
          </p:cNvSpPr>
          <p:nvPr>
            <p:ph type="dt" sz="half" idx="10"/>
          </p:nvPr>
        </p:nvSpPr>
        <p:spPr/>
        <p:txBody>
          <a:bodyPr/>
          <a:lstStyle/>
          <a:p>
            <a:pPr>
              <a:defRPr/>
            </a:pPr>
            <a:r>
              <a:rPr lang="en-US" smtClean="0"/>
              <a:t>June 13, 2019</a:t>
            </a:r>
            <a:endParaRPr lang="en-US"/>
          </a:p>
        </p:txBody>
      </p:sp>
      <p:sp>
        <p:nvSpPr>
          <p:cNvPr id="5" name="Footer Placeholder 4"/>
          <p:cNvSpPr>
            <a:spLocks noGrp="1"/>
          </p:cNvSpPr>
          <p:nvPr>
            <p:ph type="ftr" sz="quarter" idx="11"/>
          </p:nvPr>
        </p:nvSpPr>
        <p:spPr/>
        <p:txBody>
          <a:bodyPr/>
          <a:lstStyle/>
          <a:p>
            <a:pPr>
              <a:defRPr/>
            </a:pPr>
            <a:r>
              <a:rPr lang="en-US" smtClean="0"/>
              <a:t>HxGN LIVE 2019</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73</a:t>
            </a:fld>
            <a:endParaRPr lang="en-US"/>
          </a:p>
        </p:txBody>
      </p:sp>
      <p:grpSp>
        <p:nvGrpSpPr>
          <p:cNvPr id="10" name="Group 9"/>
          <p:cNvGrpSpPr/>
          <p:nvPr/>
        </p:nvGrpSpPr>
        <p:grpSpPr>
          <a:xfrm>
            <a:off x="2559169" y="2030256"/>
            <a:ext cx="4510798" cy="3826369"/>
            <a:chOff x="1035169" y="2030255"/>
            <a:chExt cx="4510798" cy="3826369"/>
          </a:xfrm>
        </p:grpSpPr>
        <p:sp>
          <p:nvSpPr>
            <p:cNvPr id="3" name="Oval 2"/>
            <p:cNvSpPr/>
            <p:nvPr/>
          </p:nvSpPr>
          <p:spPr>
            <a:xfrm>
              <a:off x="1860550" y="23812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p:nvSpPr>
          <p:spPr>
            <a:xfrm>
              <a:off x="2012950" y="25336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p:nvPr/>
          </p:nvSpPr>
          <p:spPr>
            <a:xfrm>
              <a:off x="2165350" y="26860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p:nvPr/>
          </p:nvSpPr>
          <p:spPr>
            <a:xfrm>
              <a:off x="2317750" y="28384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2470150" y="29908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2622550" y="31432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2774950" y="32956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2927350" y="34480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Oval 31"/>
            <p:cNvSpPr/>
            <p:nvPr/>
          </p:nvSpPr>
          <p:spPr>
            <a:xfrm>
              <a:off x="3079750" y="36004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3232150" y="37528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3384550" y="39052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3536950" y="40576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Oval 35"/>
            <p:cNvSpPr/>
            <p:nvPr/>
          </p:nvSpPr>
          <p:spPr>
            <a:xfrm>
              <a:off x="3689350" y="42100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p:cNvSpPr/>
            <p:nvPr/>
          </p:nvSpPr>
          <p:spPr>
            <a:xfrm rot="17738820">
              <a:off x="1689297" y="4944061"/>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p:cNvSpPr/>
            <p:nvPr/>
          </p:nvSpPr>
          <p:spPr>
            <a:xfrm rot="17738820">
              <a:off x="1892645" y="4872639"/>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p:nvPr/>
          </p:nvSpPr>
          <p:spPr>
            <a:xfrm rot="17738820">
              <a:off x="2095993" y="4801216"/>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p:cNvSpPr/>
            <p:nvPr/>
          </p:nvSpPr>
          <p:spPr>
            <a:xfrm rot="17738820">
              <a:off x="2299340" y="4729793"/>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p:cNvSpPr/>
            <p:nvPr/>
          </p:nvSpPr>
          <p:spPr>
            <a:xfrm rot="17738820">
              <a:off x="2502688" y="4658371"/>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p:cNvSpPr/>
            <p:nvPr/>
          </p:nvSpPr>
          <p:spPr>
            <a:xfrm rot="17738820">
              <a:off x="2706036" y="4586948"/>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Oval 44"/>
            <p:cNvSpPr/>
            <p:nvPr/>
          </p:nvSpPr>
          <p:spPr>
            <a:xfrm rot="17738820">
              <a:off x="2909384" y="4515525"/>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p:cNvSpPr/>
            <p:nvPr/>
          </p:nvSpPr>
          <p:spPr>
            <a:xfrm rot="17738820">
              <a:off x="3112732" y="4444103"/>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Oval 46"/>
            <p:cNvSpPr/>
            <p:nvPr/>
          </p:nvSpPr>
          <p:spPr>
            <a:xfrm rot="17738820">
              <a:off x="3316079" y="437268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Oval 47"/>
            <p:cNvSpPr/>
            <p:nvPr/>
          </p:nvSpPr>
          <p:spPr>
            <a:xfrm rot="17738820">
              <a:off x="3519427" y="4301257"/>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Oval 49"/>
            <p:cNvSpPr/>
            <p:nvPr/>
          </p:nvSpPr>
          <p:spPr>
            <a:xfrm>
              <a:off x="2317750" y="28384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Oval 50"/>
            <p:cNvSpPr/>
            <p:nvPr/>
          </p:nvSpPr>
          <p:spPr>
            <a:xfrm>
              <a:off x="2470150" y="29908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Oval 51"/>
            <p:cNvSpPr/>
            <p:nvPr/>
          </p:nvSpPr>
          <p:spPr>
            <a:xfrm>
              <a:off x="2622550" y="31432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Oval 52"/>
            <p:cNvSpPr/>
            <p:nvPr/>
          </p:nvSpPr>
          <p:spPr>
            <a:xfrm>
              <a:off x="2774950" y="32956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Oval 53"/>
            <p:cNvSpPr/>
            <p:nvPr/>
          </p:nvSpPr>
          <p:spPr>
            <a:xfrm>
              <a:off x="2927350" y="34480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Oval 54"/>
            <p:cNvSpPr/>
            <p:nvPr/>
          </p:nvSpPr>
          <p:spPr>
            <a:xfrm>
              <a:off x="3079750" y="36004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Oval 55"/>
            <p:cNvSpPr/>
            <p:nvPr/>
          </p:nvSpPr>
          <p:spPr>
            <a:xfrm>
              <a:off x="3232150" y="37528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Oval 56"/>
            <p:cNvSpPr/>
            <p:nvPr/>
          </p:nvSpPr>
          <p:spPr>
            <a:xfrm>
              <a:off x="3384550" y="39052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p:cNvSpPr/>
            <p:nvPr/>
          </p:nvSpPr>
          <p:spPr>
            <a:xfrm>
              <a:off x="3536950" y="40576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1" name="Group 60"/>
            <p:cNvGrpSpPr/>
            <p:nvPr/>
          </p:nvGrpSpPr>
          <p:grpSpPr>
            <a:xfrm rot="20792208">
              <a:off x="4005109" y="4147374"/>
              <a:ext cx="1447800" cy="1447800"/>
              <a:chOff x="1752600" y="3733802"/>
              <a:chExt cx="1447800" cy="1447800"/>
            </a:xfrm>
          </p:grpSpPr>
          <p:sp>
            <p:nvSpPr>
              <p:cNvPr id="63" name="Oval 62"/>
              <p:cNvSpPr/>
              <p:nvPr/>
            </p:nvSpPr>
            <p:spPr>
              <a:xfrm>
                <a:off x="1752600" y="37338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Oval 63"/>
              <p:cNvSpPr/>
              <p:nvPr/>
            </p:nvSpPr>
            <p:spPr>
              <a:xfrm>
                <a:off x="1905000" y="38862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Oval 64"/>
              <p:cNvSpPr/>
              <p:nvPr/>
            </p:nvSpPr>
            <p:spPr>
              <a:xfrm>
                <a:off x="2057400" y="40386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Oval 65"/>
              <p:cNvSpPr/>
              <p:nvPr/>
            </p:nvSpPr>
            <p:spPr>
              <a:xfrm>
                <a:off x="2209800" y="41910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Oval 66"/>
              <p:cNvSpPr/>
              <p:nvPr/>
            </p:nvSpPr>
            <p:spPr>
              <a:xfrm>
                <a:off x="2362200" y="4343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Oval 67"/>
              <p:cNvSpPr/>
              <p:nvPr/>
            </p:nvSpPr>
            <p:spPr>
              <a:xfrm>
                <a:off x="2514600" y="44958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Oval 68"/>
              <p:cNvSpPr/>
              <p:nvPr/>
            </p:nvSpPr>
            <p:spPr>
              <a:xfrm>
                <a:off x="2667000" y="46482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Oval 69"/>
              <p:cNvSpPr/>
              <p:nvPr/>
            </p:nvSpPr>
            <p:spPr>
              <a:xfrm>
                <a:off x="2819400" y="48006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Oval 70"/>
              <p:cNvSpPr/>
              <p:nvPr/>
            </p:nvSpPr>
            <p:spPr>
              <a:xfrm>
                <a:off x="2971800" y="49530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Oval 71"/>
              <p:cNvSpPr/>
              <p:nvPr/>
            </p:nvSpPr>
            <p:spPr>
              <a:xfrm>
                <a:off x="3124200" y="5105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75" name="Oval 74"/>
            <p:cNvSpPr/>
            <p:nvPr/>
          </p:nvSpPr>
          <p:spPr>
            <a:xfrm rot="17663273">
              <a:off x="3891679" y="4131478"/>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Oval 75"/>
            <p:cNvSpPr/>
            <p:nvPr/>
          </p:nvSpPr>
          <p:spPr>
            <a:xfrm rot="17663273">
              <a:off x="4093408" y="4055604"/>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Oval 76"/>
            <p:cNvSpPr/>
            <p:nvPr/>
          </p:nvSpPr>
          <p:spPr>
            <a:xfrm rot="17663273">
              <a:off x="4295137" y="397973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Oval 77"/>
            <p:cNvSpPr/>
            <p:nvPr/>
          </p:nvSpPr>
          <p:spPr>
            <a:xfrm rot="17663273">
              <a:off x="4496867" y="3903857"/>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Oval 78"/>
            <p:cNvSpPr/>
            <p:nvPr/>
          </p:nvSpPr>
          <p:spPr>
            <a:xfrm rot="17663273">
              <a:off x="4698596" y="3827983"/>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Oval 79"/>
            <p:cNvSpPr/>
            <p:nvPr/>
          </p:nvSpPr>
          <p:spPr>
            <a:xfrm rot="17663273">
              <a:off x="4900325" y="3752109"/>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Oval 80"/>
            <p:cNvSpPr/>
            <p:nvPr/>
          </p:nvSpPr>
          <p:spPr>
            <a:xfrm rot="17663273">
              <a:off x="5102055" y="3676236"/>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Oval 88"/>
            <p:cNvSpPr/>
            <p:nvPr/>
          </p:nvSpPr>
          <p:spPr>
            <a:xfrm rot="1856078">
              <a:off x="5155493" y="3879177"/>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Oval 89"/>
            <p:cNvSpPr/>
            <p:nvPr/>
          </p:nvSpPr>
          <p:spPr>
            <a:xfrm rot="1856078">
              <a:off x="5207872" y="408824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Oval 90"/>
            <p:cNvSpPr/>
            <p:nvPr/>
          </p:nvSpPr>
          <p:spPr>
            <a:xfrm rot="1856078">
              <a:off x="5260251" y="4297306"/>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Oval 91"/>
            <p:cNvSpPr/>
            <p:nvPr/>
          </p:nvSpPr>
          <p:spPr>
            <a:xfrm rot="1856078">
              <a:off x="5312630" y="450637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Oval 92"/>
            <p:cNvSpPr/>
            <p:nvPr/>
          </p:nvSpPr>
          <p:spPr>
            <a:xfrm rot="1856078">
              <a:off x="5365009" y="4715435"/>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Oval 93"/>
            <p:cNvSpPr/>
            <p:nvPr/>
          </p:nvSpPr>
          <p:spPr>
            <a:xfrm rot="1856078">
              <a:off x="5417388" y="4924499"/>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Oval 94"/>
            <p:cNvSpPr/>
            <p:nvPr/>
          </p:nvSpPr>
          <p:spPr>
            <a:xfrm rot="1856078">
              <a:off x="5469767" y="5133564"/>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97" name="Group 96"/>
            <p:cNvGrpSpPr/>
            <p:nvPr/>
          </p:nvGrpSpPr>
          <p:grpSpPr>
            <a:xfrm rot="13718711">
              <a:off x="1035169" y="2702411"/>
              <a:ext cx="1600200" cy="1600200"/>
              <a:chOff x="1600200" y="3581402"/>
              <a:chExt cx="1600200" cy="1600200"/>
            </a:xfrm>
          </p:grpSpPr>
          <p:sp>
            <p:nvSpPr>
              <p:cNvPr id="98" name="Oval 97"/>
              <p:cNvSpPr/>
              <p:nvPr/>
            </p:nvSpPr>
            <p:spPr>
              <a:xfrm>
                <a:off x="1600200" y="3581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 name="Oval 98"/>
              <p:cNvSpPr/>
              <p:nvPr/>
            </p:nvSpPr>
            <p:spPr>
              <a:xfrm>
                <a:off x="1752600" y="37338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Oval 99"/>
              <p:cNvSpPr/>
              <p:nvPr/>
            </p:nvSpPr>
            <p:spPr>
              <a:xfrm>
                <a:off x="1905000" y="38862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Oval 100"/>
              <p:cNvSpPr/>
              <p:nvPr/>
            </p:nvSpPr>
            <p:spPr>
              <a:xfrm>
                <a:off x="2057400" y="40386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Oval 101"/>
              <p:cNvSpPr/>
              <p:nvPr/>
            </p:nvSpPr>
            <p:spPr>
              <a:xfrm>
                <a:off x="2209800" y="41910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 name="Oval 102"/>
              <p:cNvSpPr/>
              <p:nvPr/>
            </p:nvSpPr>
            <p:spPr>
              <a:xfrm>
                <a:off x="2362200" y="4343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Oval 103"/>
              <p:cNvSpPr/>
              <p:nvPr/>
            </p:nvSpPr>
            <p:spPr>
              <a:xfrm>
                <a:off x="2514600" y="44958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 name="Oval 104"/>
              <p:cNvSpPr/>
              <p:nvPr/>
            </p:nvSpPr>
            <p:spPr>
              <a:xfrm>
                <a:off x="2667000" y="46482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Oval 105"/>
              <p:cNvSpPr/>
              <p:nvPr/>
            </p:nvSpPr>
            <p:spPr>
              <a:xfrm>
                <a:off x="2819400" y="48006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Oval 106"/>
              <p:cNvSpPr/>
              <p:nvPr/>
            </p:nvSpPr>
            <p:spPr>
              <a:xfrm>
                <a:off x="2971800" y="49530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Oval 107"/>
              <p:cNvSpPr/>
              <p:nvPr/>
            </p:nvSpPr>
            <p:spPr>
              <a:xfrm>
                <a:off x="3124200" y="5105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17" name="Oval 116"/>
            <p:cNvSpPr/>
            <p:nvPr/>
          </p:nvSpPr>
          <p:spPr>
            <a:xfrm rot="13796181">
              <a:off x="1700668" y="4744395"/>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 name="Oval 117"/>
            <p:cNvSpPr/>
            <p:nvPr/>
          </p:nvSpPr>
          <p:spPr>
            <a:xfrm rot="13796181">
              <a:off x="1719213" y="4529668"/>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 name="Oval 118"/>
            <p:cNvSpPr/>
            <p:nvPr/>
          </p:nvSpPr>
          <p:spPr>
            <a:xfrm rot="13796181">
              <a:off x="1737759" y="4314941"/>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 name="Oval 119"/>
            <p:cNvSpPr/>
            <p:nvPr/>
          </p:nvSpPr>
          <p:spPr>
            <a:xfrm rot="13796181">
              <a:off x="1756305" y="4100214"/>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1" name="Group 120"/>
            <p:cNvGrpSpPr/>
            <p:nvPr/>
          </p:nvGrpSpPr>
          <p:grpSpPr>
            <a:xfrm rot="20201328">
              <a:off x="2109263" y="2030255"/>
              <a:ext cx="1600200" cy="1600200"/>
              <a:chOff x="1600200" y="3581402"/>
              <a:chExt cx="1600200" cy="1600200"/>
            </a:xfrm>
          </p:grpSpPr>
          <p:sp>
            <p:nvSpPr>
              <p:cNvPr id="122" name="Oval 121"/>
              <p:cNvSpPr/>
              <p:nvPr/>
            </p:nvSpPr>
            <p:spPr>
              <a:xfrm>
                <a:off x="1600200" y="3581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 name="Oval 122"/>
              <p:cNvSpPr/>
              <p:nvPr/>
            </p:nvSpPr>
            <p:spPr>
              <a:xfrm>
                <a:off x="1752600" y="37338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 name="Oval 123"/>
              <p:cNvSpPr/>
              <p:nvPr/>
            </p:nvSpPr>
            <p:spPr>
              <a:xfrm>
                <a:off x="1905000" y="38862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 name="Oval 124"/>
              <p:cNvSpPr/>
              <p:nvPr/>
            </p:nvSpPr>
            <p:spPr>
              <a:xfrm>
                <a:off x="2057400" y="40386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 name="Oval 125"/>
              <p:cNvSpPr/>
              <p:nvPr/>
            </p:nvSpPr>
            <p:spPr>
              <a:xfrm>
                <a:off x="2209800" y="41910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 name="Oval 126"/>
              <p:cNvSpPr/>
              <p:nvPr/>
            </p:nvSpPr>
            <p:spPr>
              <a:xfrm>
                <a:off x="2362200" y="4343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 name="Oval 127"/>
              <p:cNvSpPr/>
              <p:nvPr/>
            </p:nvSpPr>
            <p:spPr>
              <a:xfrm>
                <a:off x="2514600" y="44958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 name="Oval 128"/>
              <p:cNvSpPr/>
              <p:nvPr/>
            </p:nvSpPr>
            <p:spPr>
              <a:xfrm>
                <a:off x="2667000" y="46482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 name="Oval 129"/>
              <p:cNvSpPr/>
              <p:nvPr/>
            </p:nvSpPr>
            <p:spPr>
              <a:xfrm>
                <a:off x="2819400" y="48006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 name="Oval 130"/>
              <p:cNvSpPr/>
              <p:nvPr/>
            </p:nvSpPr>
            <p:spPr>
              <a:xfrm>
                <a:off x="2971800" y="49530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 name="Oval 131"/>
              <p:cNvSpPr/>
              <p:nvPr/>
            </p:nvSpPr>
            <p:spPr>
              <a:xfrm>
                <a:off x="3124200" y="5105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34" name="Oval 133"/>
            <p:cNvSpPr/>
            <p:nvPr/>
          </p:nvSpPr>
          <p:spPr>
            <a:xfrm rot="20201328">
              <a:off x="3471028" y="3034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 name="Oval 134"/>
            <p:cNvSpPr/>
            <p:nvPr/>
          </p:nvSpPr>
          <p:spPr>
            <a:xfrm rot="20201328">
              <a:off x="3671296" y="3114053"/>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 name="Oval 135"/>
            <p:cNvSpPr/>
            <p:nvPr/>
          </p:nvSpPr>
          <p:spPr>
            <a:xfrm rot="20201328">
              <a:off x="3871564" y="3193704"/>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 name="Oval 136"/>
            <p:cNvSpPr/>
            <p:nvPr/>
          </p:nvSpPr>
          <p:spPr>
            <a:xfrm rot="20201328">
              <a:off x="4071832" y="3273355"/>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 name="Oval 137"/>
            <p:cNvSpPr/>
            <p:nvPr/>
          </p:nvSpPr>
          <p:spPr>
            <a:xfrm rot="20201328">
              <a:off x="4272100" y="3353006"/>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 name="Oval 138"/>
            <p:cNvSpPr/>
            <p:nvPr/>
          </p:nvSpPr>
          <p:spPr>
            <a:xfrm rot="20201328">
              <a:off x="4472368" y="3432657"/>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 name="Oval 139"/>
            <p:cNvSpPr/>
            <p:nvPr/>
          </p:nvSpPr>
          <p:spPr>
            <a:xfrm rot="20201328">
              <a:off x="4672636" y="3512308"/>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 name="Oval 140"/>
            <p:cNvSpPr/>
            <p:nvPr/>
          </p:nvSpPr>
          <p:spPr>
            <a:xfrm rot="20201328">
              <a:off x="4872904" y="3591959"/>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 name="Oval 150"/>
            <p:cNvSpPr/>
            <p:nvPr/>
          </p:nvSpPr>
          <p:spPr>
            <a:xfrm rot="17688407">
              <a:off x="2014049" y="3393808"/>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 name="Oval 151"/>
            <p:cNvSpPr/>
            <p:nvPr/>
          </p:nvSpPr>
          <p:spPr>
            <a:xfrm rot="17688407">
              <a:off x="2216328" y="3319411"/>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 name="Oval 152"/>
            <p:cNvSpPr/>
            <p:nvPr/>
          </p:nvSpPr>
          <p:spPr>
            <a:xfrm rot="17688407">
              <a:off x="2418606" y="3245014"/>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6" name="Oval 155"/>
            <p:cNvSpPr/>
            <p:nvPr/>
          </p:nvSpPr>
          <p:spPr>
            <a:xfrm rot="17688407">
              <a:off x="3025442" y="3021824"/>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2" name="Oval 161"/>
            <p:cNvSpPr/>
            <p:nvPr/>
          </p:nvSpPr>
          <p:spPr>
            <a:xfrm rot="13718711">
              <a:off x="2693849" y="459079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3" name="Oval 162"/>
            <p:cNvSpPr/>
            <p:nvPr/>
          </p:nvSpPr>
          <p:spPr>
            <a:xfrm rot="13718711">
              <a:off x="2707552" y="437570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4" name="Oval 163"/>
            <p:cNvSpPr/>
            <p:nvPr/>
          </p:nvSpPr>
          <p:spPr>
            <a:xfrm rot="13718711">
              <a:off x="2721255" y="416061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5" name="Oval 164"/>
            <p:cNvSpPr/>
            <p:nvPr/>
          </p:nvSpPr>
          <p:spPr>
            <a:xfrm rot="13718711">
              <a:off x="2734957" y="394552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6" name="Oval 165"/>
            <p:cNvSpPr/>
            <p:nvPr/>
          </p:nvSpPr>
          <p:spPr>
            <a:xfrm rot="13718711">
              <a:off x="2748660" y="373043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7" name="Oval 166"/>
            <p:cNvSpPr/>
            <p:nvPr/>
          </p:nvSpPr>
          <p:spPr>
            <a:xfrm rot="13718711">
              <a:off x="2762362" y="351534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69" name="Group 168"/>
            <p:cNvGrpSpPr/>
            <p:nvPr/>
          </p:nvGrpSpPr>
          <p:grpSpPr>
            <a:xfrm rot="19975599">
              <a:off x="3725599" y="4256424"/>
              <a:ext cx="1600200" cy="1600200"/>
              <a:chOff x="1600200" y="3581402"/>
              <a:chExt cx="1600200" cy="1600200"/>
            </a:xfrm>
          </p:grpSpPr>
          <p:sp>
            <p:nvSpPr>
              <p:cNvPr id="170" name="Oval 169"/>
              <p:cNvSpPr/>
              <p:nvPr/>
            </p:nvSpPr>
            <p:spPr>
              <a:xfrm>
                <a:off x="1600200" y="3581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1" name="Oval 170"/>
              <p:cNvSpPr/>
              <p:nvPr/>
            </p:nvSpPr>
            <p:spPr>
              <a:xfrm>
                <a:off x="1752600" y="37338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2" name="Oval 171"/>
              <p:cNvSpPr/>
              <p:nvPr/>
            </p:nvSpPr>
            <p:spPr>
              <a:xfrm>
                <a:off x="1905000" y="38862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3" name="Oval 172"/>
              <p:cNvSpPr/>
              <p:nvPr/>
            </p:nvSpPr>
            <p:spPr>
              <a:xfrm>
                <a:off x="2057400" y="40386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4" name="Oval 173"/>
              <p:cNvSpPr/>
              <p:nvPr/>
            </p:nvSpPr>
            <p:spPr>
              <a:xfrm>
                <a:off x="2209800" y="41910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5" name="Oval 174"/>
              <p:cNvSpPr/>
              <p:nvPr/>
            </p:nvSpPr>
            <p:spPr>
              <a:xfrm>
                <a:off x="2362200" y="4343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6" name="Oval 175"/>
              <p:cNvSpPr/>
              <p:nvPr/>
            </p:nvSpPr>
            <p:spPr>
              <a:xfrm>
                <a:off x="2514600" y="44958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7" name="Oval 176"/>
              <p:cNvSpPr/>
              <p:nvPr/>
            </p:nvSpPr>
            <p:spPr>
              <a:xfrm>
                <a:off x="2667000" y="46482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8" name="Oval 177"/>
              <p:cNvSpPr/>
              <p:nvPr/>
            </p:nvSpPr>
            <p:spPr>
              <a:xfrm>
                <a:off x="2819400" y="48006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9" name="Oval 178"/>
              <p:cNvSpPr/>
              <p:nvPr/>
            </p:nvSpPr>
            <p:spPr>
              <a:xfrm>
                <a:off x="2971800" y="49530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0" name="Oval 179"/>
              <p:cNvSpPr/>
              <p:nvPr/>
            </p:nvSpPr>
            <p:spPr>
              <a:xfrm>
                <a:off x="3124200" y="5105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7" name="Oval 186"/>
            <p:cNvSpPr/>
            <p:nvPr/>
          </p:nvSpPr>
          <p:spPr>
            <a:xfrm rot="19883039">
              <a:off x="3058773" y="4571028"/>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8" name="Oval 187"/>
            <p:cNvSpPr/>
            <p:nvPr/>
          </p:nvSpPr>
          <p:spPr>
            <a:xfrm rot="19883039">
              <a:off x="3265547" y="463182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9" name="Oval 188"/>
            <p:cNvSpPr/>
            <p:nvPr/>
          </p:nvSpPr>
          <p:spPr>
            <a:xfrm rot="19883039">
              <a:off x="3472321" y="4692616"/>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0" name="Oval 189"/>
            <p:cNvSpPr/>
            <p:nvPr/>
          </p:nvSpPr>
          <p:spPr>
            <a:xfrm rot="19883039">
              <a:off x="3679096" y="475341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1" name="Oval 190"/>
            <p:cNvSpPr/>
            <p:nvPr/>
          </p:nvSpPr>
          <p:spPr>
            <a:xfrm rot="19883039">
              <a:off x="3885870" y="4814205"/>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2" name="Oval 191"/>
            <p:cNvSpPr/>
            <p:nvPr/>
          </p:nvSpPr>
          <p:spPr>
            <a:xfrm rot="19883039">
              <a:off x="4092644" y="4874999"/>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5" name="Oval 194"/>
            <p:cNvSpPr/>
            <p:nvPr/>
          </p:nvSpPr>
          <p:spPr>
            <a:xfrm rot="16963950">
              <a:off x="3735522" y="3910879"/>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6" name="Oval 195"/>
            <p:cNvSpPr/>
            <p:nvPr/>
          </p:nvSpPr>
          <p:spPr>
            <a:xfrm rot="16963950">
              <a:off x="3917763" y="3795816"/>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7" name="Oval 196"/>
            <p:cNvSpPr/>
            <p:nvPr/>
          </p:nvSpPr>
          <p:spPr>
            <a:xfrm rot="16963950">
              <a:off x="4100004" y="368075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8" name="Oval 197"/>
            <p:cNvSpPr/>
            <p:nvPr/>
          </p:nvSpPr>
          <p:spPr>
            <a:xfrm rot="16963950">
              <a:off x="4282246" y="3565689"/>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0" name="Oval 199"/>
            <p:cNvSpPr/>
            <p:nvPr/>
          </p:nvSpPr>
          <p:spPr>
            <a:xfrm rot="16963950">
              <a:off x="4646728" y="3335561"/>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1" name="Oval 200"/>
            <p:cNvSpPr/>
            <p:nvPr/>
          </p:nvSpPr>
          <p:spPr>
            <a:xfrm rot="16963950">
              <a:off x="4828970" y="3220498"/>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2" name="Oval 201"/>
            <p:cNvSpPr/>
            <p:nvPr/>
          </p:nvSpPr>
          <p:spPr>
            <a:xfrm rot="16963950">
              <a:off x="5011211" y="3105434"/>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3" name="Oval 202"/>
            <p:cNvSpPr/>
            <p:nvPr/>
          </p:nvSpPr>
          <p:spPr>
            <a:xfrm rot="16963950">
              <a:off x="5193452" y="2990371"/>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6" name="Oval 205"/>
            <p:cNvSpPr/>
            <p:nvPr/>
          </p:nvSpPr>
          <p:spPr>
            <a:xfrm rot="13426628">
              <a:off x="5369358" y="4715843"/>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7" name="Oval 206"/>
            <p:cNvSpPr/>
            <p:nvPr/>
          </p:nvSpPr>
          <p:spPr>
            <a:xfrm rot="13426628">
              <a:off x="5364759" y="4500366"/>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8" name="Oval 207"/>
            <p:cNvSpPr/>
            <p:nvPr/>
          </p:nvSpPr>
          <p:spPr>
            <a:xfrm rot="13426628">
              <a:off x="5360159" y="4284889"/>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9" name="Oval 208"/>
            <p:cNvSpPr/>
            <p:nvPr/>
          </p:nvSpPr>
          <p:spPr>
            <a:xfrm rot="13426628">
              <a:off x="5355559" y="406941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0" name="Oval 209"/>
            <p:cNvSpPr/>
            <p:nvPr/>
          </p:nvSpPr>
          <p:spPr>
            <a:xfrm rot="13426628">
              <a:off x="5350960" y="3853935"/>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1" name="Oval 210"/>
            <p:cNvSpPr/>
            <p:nvPr/>
          </p:nvSpPr>
          <p:spPr>
            <a:xfrm rot="13426628">
              <a:off x="5346360" y="3638458"/>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2" name="Oval 211"/>
            <p:cNvSpPr/>
            <p:nvPr/>
          </p:nvSpPr>
          <p:spPr>
            <a:xfrm rot="13426628">
              <a:off x="5341760" y="3422981"/>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3" name="Oval 212"/>
            <p:cNvSpPr/>
            <p:nvPr/>
          </p:nvSpPr>
          <p:spPr>
            <a:xfrm rot="13426628">
              <a:off x="5337161" y="3207504"/>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4" name="Oval 213"/>
            <p:cNvSpPr/>
            <p:nvPr/>
          </p:nvSpPr>
          <p:spPr>
            <a:xfrm rot="13426628">
              <a:off x="5332561" y="2992027"/>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8" name="Group 7"/>
          <p:cNvGrpSpPr/>
          <p:nvPr/>
        </p:nvGrpSpPr>
        <p:grpSpPr>
          <a:xfrm>
            <a:off x="3026462" y="2204594"/>
            <a:ext cx="4290632" cy="3418659"/>
            <a:chOff x="1473952" y="2187171"/>
            <a:chExt cx="4290632" cy="3418659"/>
          </a:xfrm>
        </p:grpSpPr>
        <p:sp>
          <p:nvSpPr>
            <p:cNvPr id="145" name="5-Point Star 144"/>
            <p:cNvSpPr/>
            <p:nvPr/>
          </p:nvSpPr>
          <p:spPr>
            <a:xfrm>
              <a:off x="5294684" y="5135930"/>
              <a:ext cx="469900" cy="469900"/>
            </a:xfrm>
            <a:prstGeom prst="star5">
              <a:avLst/>
            </a:prstGeom>
            <a:solidFill>
              <a:srgbClr val="00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 name="5-Point Star 145"/>
            <p:cNvSpPr/>
            <p:nvPr/>
          </p:nvSpPr>
          <p:spPr>
            <a:xfrm>
              <a:off x="4888477" y="3474111"/>
              <a:ext cx="469900" cy="469900"/>
            </a:xfrm>
            <a:prstGeom prst="star5">
              <a:avLst/>
            </a:prstGeom>
            <a:solidFill>
              <a:srgbClr val="00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 name="5-Point Star 146"/>
            <p:cNvSpPr/>
            <p:nvPr/>
          </p:nvSpPr>
          <p:spPr>
            <a:xfrm>
              <a:off x="3485963" y="3997673"/>
              <a:ext cx="469900" cy="469900"/>
            </a:xfrm>
            <a:prstGeom prst="star5">
              <a:avLst/>
            </a:prstGeom>
            <a:solidFill>
              <a:srgbClr val="00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 name="5-Point Star 147"/>
            <p:cNvSpPr/>
            <p:nvPr/>
          </p:nvSpPr>
          <p:spPr>
            <a:xfrm>
              <a:off x="1473952" y="4717056"/>
              <a:ext cx="469900" cy="469900"/>
            </a:xfrm>
            <a:prstGeom prst="star5">
              <a:avLst/>
            </a:prstGeom>
            <a:solidFill>
              <a:srgbClr val="00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 name="5-Point Star 148"/>
            <p:cNvSpPr/>
            <p:nvPr/>
          </p:nvSpPr>
          <p:spPr>
            <a:xfrm>
              <a:off x="1645305" y="2187171"/>
              <a:ext cx="469900" cy="469900"/>
            </a:xfrm>
            <a:prstGeom prst="star5">
              <a:avLst/>
            </a:prstGeom>
            <a:solidFill>
              <a:srgbClr val="00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2" name="Rectangle 181"/>
          <p:cNvSpPr/>
          <p:nvPr/>
        </p:nvSpPr>
        <p:spPr>
          <a:xfrm>
            <a:off x="4099837" y="1693896"/>
            <a:ext cx="7260259" cy="1138773"/>
          </a:xfrm>
          <a:prstGeom prst="rect">
            <a:avLst/>
          </a:prstGeom>
        </p:spPr>
        <p:txBody>
          <a:bodyPr wrap="square">
            <a:spAutoFit/>
          </a:bodyPr>
          <a:lstStyle/>
          <a:p>
            <a:pPr marL="285750" indent="-285750">
              <a:buFont typeface="Arial" panose="020B0604020202020204" pitchFamily="34" charset="0"/>
              <a:buChar char="•"/>
            </a:pPr>
            <a:r>
              <a:rPr lang="en-US" sz="1600" dirty="0"/>
              <a:t>All PCMs, required: within +/- 2 weeks of the start of leveling</a:t>
            </a:r>
          </a:p>
          <a:p>
            <a:pPr marL="285750" indent="-285750">
              <a:buFont typeface="Arial" panose="020B0604020202020204" pitchFamily="34" charset="0"/>
              <a:buChar char="•"/>
            </a:pPr>
            <a:r>
              <a:rPr lang="en-US" sz="1600" dirty="0"/>
              <a:t>Each PCM, required:  2+ occupations within the same GPS month</a:t>
            </a:r>
          </a:p>
          <a:p>
            <a:pPr marL="285750" indent="-285750">
              <a:buFont typeface="Arial" panose="020B0604020202020204" pitchFamily="34" charset="0"/>
              <a:buChar char="•"/>
            </a:pPr>
            <a:r>
              <a:rPr lang="en-US" sz="1600" dirty="0"/>
              <a:t>All PCMs, recommended:  Use the same GPS month</a:t>
            </a:r>
          </a:p>
          <a:p>
            <a:pPr marL="285750" indent="-285750">
              <a:buFont typeface="Arial" panose="020B0604020202020204" pitchFamily="34" charset="0"/>
              <a:buChar char="•"/>
            </a:pPr>
            <a:endParaRPr lang="en-US" dirty="0" smtClean="0"/>
          </a:p>
        </p:txBody>
      </p:sp>
    </p:spTree>
    <p:extLst>
      <p:ext uri="{BB962C8B-B14F-4D97-AF65-F5344CB8AC3E}">
        <p14:creationId xmlns:p14="http://schemas.microsoft.com/office/powerpoint/2010/main" val="3377757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8592" y="565026"/>
            <a:ext cx="8229600" cy="1143000"/>
          </a:xfrm>
        </p:spPr>
        <p:txBody>
          <a:bodyPr/>
          <a:lstStyle/>
          <a:p>
            <a:r>
              <a:rPr lang="en-US" dirty="0" smtClean="0"/>
              <a:t>Leveling:  Step 4</a:t>
            </a:r>
            <a:br>
              <a:rPr lang="en-US" dirty="0" smtClean="0"/>
            </a:br>
            <a:r>
              <a:rPr lang="en-US" sz="4000" dirty="0"/>
              <a:t>Leveling</a:t>
            </a:r>
            <a:endParaRPr lang="en-US" sz="1800" dirty="0"/>
          </a:p>
        </p:txBody>
      </p:sp>
      <p:sp>
        <p:nvSpPr>
          <p:cNvPr id="4" name="Date Placeholder 3"/>
          <p:cNvSpPr>
            <a:spLocks noGrp="1"/>
          </p:cNvSpPr>
          <p:nvPr>
            <p:ph type="dt" sz="half" idx="10"/>
          </p:nvPr>
        </p:nvSpPr>
        <p:spPr/>
        <p:txBody>
          <a:bodyPr/>
          <a:lstStyle/>
          <a:p>
            <a:pPr>
              <a:defRPr/>
            </a:pPr>
            <a:r>
              <a:rPr lang="en-US" smtClean="0"/>
              <a:t>June 13, 2019</a:t>
            </a:r>
            <a:endParaRPr lang="en-US"/>
          </a:p>
        </p:txBody>
      </p:sp>
      <p:sp>
        <p:nvSpPr>
          <p:cNvPr id="5" name="Footer Placeholder 4"/>
          <p:cNvSpPr>
            <a:spLocks noGrp="1"/>
          </p:cNvSpPr>
          <p:nvPr>
            <p:ph type="ftr" sz="quarter" idx="11"/>
          </p:nvPr>
        </p:nvSpPr>
        <p:spPr/>
        <p:txBody>
          <a:bodyPr/>
          <a:lstStyle/>
          <a:p>
            <a:pPr>
              <a:defRPr/>
            </a:pPr>
            <a:r>
              <a:rPr lang="en-US" smtClean="0"/>
              <a:t>HxGN LIVE 2019</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74</a:t>
            </a:fld>
            <a:endParaRPr lang="en-US"/>
          </a:p>
        </p:txBody>
      </p:sp>
      <p:grpSp>
        <p:nvGrpSpPr>
          <p:cNvPr id="10" name="Group 9"/>
          <p:cNvGrpSpPr/>
          <p:nvPr/>
        </p:nvGrpSpPr>
        <p:grpSpPr>
          <a:xfrm>
            <a:off x="2559169" y="2030256"/>
            <a:ext cx="4510798" cy="3826369"/>
            <a:chOff x="1035169" y="2030255"/>
            <a:chExt cx="4510798" cy="3826369"/>
          </a:xfrm>
        </p:grpSpPr>
        <p:sp>
          <p:nvSpPr>
            <p:cNvPr id="3" name="Oval 2"/>
            <p:cNvSpPr/>
            <p:nvPr/>
          </p:nvSpPr>
          <p:spPr>
            <a:xfrm>
              <a:off x="1860550" y="23812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p:nvSpPr>
          <p:spPr>
            <a:xfrm>
              <a:off x="2012950" y="25336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p:nvPr/>
          </p:nvSpPr>
          <p:spPr>
            <a:xfrm>
              <a:off x="2165350" y="26860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p:nvPr/>
          </p:nvSpPr>
          <p:spPr>
            <a:xfrm>
              <a:off x="2317750" y="28384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2470150" y="29908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2622550" y="31432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2774950" y="32956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2927350" y="34480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Oval 31"/>
            <p:cNvSpPr/>
            <p:nvPr/>
          </p:nvSpPr>
          <p:spPr>
            <a:xfrm>
              <a:off x="3079750" y="36004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3232150" y="37528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3384550" y="39052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3536950" y="40576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Oval 35"/>
            <p:cNvSpPr/>
            <p:nvPr/>
          </p:nvSpPr>
          <p:spPr>
            <a:xfrm>
              <a:off x="3689350" y="42100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p:cNvSpPr/>
            <p:nvPr/>
          </p:nvSpPr>
          <p:spPr>
            <a:xfrm rot="17738820">
              <a:off x="1689297" y="4944061"/>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p:cNvSpPr/>
            <p:nvPr/>
          </p:nvSpPr>
          <p:spPr>
            <a:xfrm rot="17738820">
              <a:off x="1892645" y="4872639"/>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p:nvPr/>
          </p:nvSpPr>
          <p:spPr>
            <a:xfrm rot="17738820">
              <a:off x="2095993" y="4801216"/>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p:cNvSpPr/>
            <p:nvPr/>
          </p:nvSpPr>
          <p:spPr>
            <a:xfrm rot="17738820">
              <a:off x="2299340" y="4729793"/>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p:cNvSpPr/>
            <p:nvPr/>
          </p:nvSpPr>
          <p:spPr>
            <a:xfrm rot="17738820">
              <a:off x="2502688" y="4658371"/>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p:cNvSpPr/>
            <p:nvPr/>
          </p:nvSpPr>
          <p:spPr>
            <a:xfrm rot="17738820">
              <a:off x="2706036" y="4586948"/>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Oval 44"/>
            <p:cNvSpPr/>
            <p:nvPr/>
          </p:nvSpPr>
          <p:spPr>
            <a:xfrm rot="17738820">
              <a:off x="2909384" y="4515525"/>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p:cNvSpPr/>
            <p:nvPr/>
          </p:nvSpPr>
          <p:spPr>
            <a:xfrm rot="17738820">
              <a:off x="3112732" y="4444103"/>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Oval 46"/>
            <p:cNvSpPr/>
            <p:nvPr/>
          </p:nvSpPr>
          <p:spPr>
            <a:xfrm rot="17738820">
              <a:off x="3316079" y="437268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Oval 47"/>
            <p:cNvSpPr/>
            <p:nvPr/>
          </p:nvSpPr>
          <p:spPr>
            <a:xfrm rot="17738820">
              <a:off x="3519427" y="4301257"/>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Oval 49"/>
            <p:cNvSpPr/>
            <p:nvPr/>
          </p:nvSpPr>
          <p:spPr>
            <a:xfrm>
              <a:off x="2317750" y="28384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Oval 50"/>
            <p:cNvSpPr/>
            <p:nvPr/>
          </p:nvSpPr>
          <p:spPr>
            <a:xfrm>
              <a:off x="2470150" y="29908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Oval 51"/>
            <p:cNvSpPr/>
            <p:nvPr/>
          </p:nvSpPr>
          <p:spPr>
            <a:xfrm>
              <a:off x="2622550" y="31432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Oval 52"/>
            <p:cNvSpPr/>
            <p:nvPr/>
          </p:nvSpPr>
          <p:spPr>
            <a:xfrm>
              <a:off x="2774950" y="32956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Oval 53"/>
            <p:cNvSpPr/>
            <p:nvPr/>
          </p:nvSpPr>
          <p:spPr>
            <a:xfrm>
              <a:off x="2927350" y="34480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Oval 54"/>
            <p:cNvSpPr/>
            <p:nvPr/>
          </p:nvSpPr>
          <p:spPr>
            <a:xfrm>
              <a:off x="3079750" y="36004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Oval 55"/>
            <p:cNvSpPr/>
            <p:nvPr/>
          </p:nvSpPr>
          <p:spPr>
            <a:xfrm>
              <a:off x="3232150" y="37528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Oval 56"/>
            <p:cNvSpPr/>
            <p:nvPr/>
          </p:nvSpPr>
          <p:spPr>
            <a:xfrm>
              <a:off x="3384550" y="39052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p:cNvSpPr/>
            <p:nvPr/>
          </p:nvSpPr>
          <p:spPr>
            <a:xfrm>
              <a:off x="3536950" y="40576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1" name="Group 60"/>
            <p:cNvGrpSpPr/>
            <p:nvPr/>
          </p:nvGrpSpPr>
          <p:grpSpPr>
            <a:xfrm rot="20792208">
              <a:off x="4005109" y="4147374"/>
              <a:ext cx="1447800" cy="1447800"/>
              <a:chOff x="1752600" y="3733802"/>
              <a:chExt cx="1447800" cy="1447800"/>
            </a:xfrm>
          </p:grpSpPr>
          <p:sp>
            <p:nvSpPr>
              <p:cNvPr id="63" name="Oval 62"/>
              <p:cNvSpPr/>
              <p:nvPr/>
            </p:nvSpPr>
            <p:spPr>
              <a:xfrm>
                <a:off x="1752600" y="37338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Oval 63"/>
              <p:cNvSpPr/>
              <p:nvPr/>
            </p:nvSpPr>
            <p:spPr>
              <a:xfrm>
                <a:off x="1905000" y="38862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Oval 64"/>
              <p:cNvSpPr/>
              <p:nvPr/>
            </p:nvSpPr>
            <p:spPr>
              <a:xfrm>
                <a:off x="2057400" y="40386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Oval 65"/>
              <p:cNvSpPr/>
              <p:nvPr/>
            </p:nvSpPr>
            <p:spPr>
              <a:xfrm>
                <a:off x="2209800" y="41910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Oval 66"/>
              <p:cNvSpPr/>
              <p:nvPr/>
            </p:nvSpPr>
            <p:spPr>
              <a:xfrm>
                <a:off x="2362200" y="4343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Oval 67"/>
              <p:cNvSpPr/>
              <p:nvPr/>
            </p:nvSpPr>
            <p:spPr>
              <a:xfrm>
                <a:off x="2514600" y="44958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Oval 68"/>
              <p:cNvSpPr/>
              <p:nvPr/>
            </p:nvSpPr>
            <p:spPr>
              <a:xfrm>
                <a:off x="2667000" y="46482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Oval 69"/>
              <p:cNvSpPr/>
              <p:nvPr/>
            </p:nvSpPr>
            <p:spPr>
              <a:xfrm>
                <a:off x="2819400" y="48006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Oval 70"/>
              <p:cNvSpPr/>
              <p:nvPr/>
            </p:nvSpPr>
            <p:spPr>
              <a:xfrm>
                <a:off x="2971800" y="49530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Oval 71"/>
              <p:cNvSpPr/>
              <p:nvPr/>
            </p:nvSpPr>
            <p:spPr>
              <a:xfrm>
                <a:off x="3124200" y="5105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75" name="Oval 74"/>
            <p:cNvSpPr/>
            <p:nvPr/>
          </p:nvSpPr>
          <p:spPr>
            <a:xfrm rot="17663273">
              <a:off x="3891679" y="4131478"/>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Oval 75"/>
            <p:cNvSpPr/>
            <p:nvPr/>
          </p:nvSpPr>
          <p:spPr>
            <a:xfrm rot="17663273">
              <a:off x="4093408" y="4055604"/>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Oval 76"/>
            <p:cNvSpPr/>
            <p:nvPr/>
          </p:nvSpPr>
          <p:spPr>
            <a:xfrm rot="17663273">
              <a:off x="4295137" y="397973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Oval 77"/>
            <p:cNvSpPr/>
            <p:nvPr/>
          </p:nvSpPr>
          <p:spPr>
            <a:xfrm rot="17663273">
              <a:off x="4496867" y="3903857"/>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Oval 78"/>
            <p:cNvSpPr/>
            <p:nvPr/>
          </p:nvSpPr>
          <p:spPr>
            <a:xfrm rot="17663273">
              <a:off x="4698596" y="3827983"/>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Oval 79"/>
            <p:cNvSpPr/>
            <p:nvPr/>
          </p:nvSpPr>
          <p:spPr>
            <a:xfrm rot="17663273">
              <a:off x="4900325" y="3752109"/>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Oval 80"/>
            <p:cNvSpPr/>
            <p:nvPr/>
          </p:nvSpPr>
          <p:spPr>
            <a:xfrm rot="17663273">
              <a:off x="5102055" y="3676236"/>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Oval 88"/>
            <p:cNvSpPr/>
            <p:nvPr/>
          </p:nvSpPr>
          <p:spPr>
            <a:xfrm rot="1856078">
              <a:off x="5155493" y="3879177"/>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Oval 89"/>
            <p:cNvSpPr/>
            <p:nvPr/>
          </p:nvSpPr>
          <p:spPr>
            <a:xfrm rot="1856078">
              <a:off x="5207872" y="408824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Oval 90"/>
            <p:cNvSpPr/>
            <p:nvPr/>
          </p:nvSpPr>
          <p:spPr>
            <a:xfrm rot="1856078">
              <a:off x="5260251" y="4297306"/>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Oval 91"/>
            <p:cNvSpPr/>
            <p:nvPr/>
          </p:nvSpPr>
          <p:spPr>
            <a:xfrm rot="1856078">
              <a:off x="5312630" y="450637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Oval 92"/>
            <p:cNvSpPr/>
            <p:nvPr/>
          </p:nvSpPr>
          <p:spPr>
            <a:xfrm rot="1856078">
              <a:off x="5365009" y="4715435"/>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Oval 93"/>
            <p:cNvSpPr/>
            <p:nvPr/>
          </p:nvSpPr>
          <p:spPr>
            <a:xfrm rot="1856078">
              <a:off x="5417388" y="4924499"/>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Oval 94"/>
            <p:cNvSpPr/>
            <p:nvPr/>
          </p:nvSpPr>
          <p:spPr>
            <a:xfrm rot="1856078">
              <a:off x="5469767" y="5133564"/>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97" name="Group 96"/>
            <p:cNvGrpSpPr/>
            <p:nvPr/>
          </p:nvGrpSpPr>
          <p:grpSpPr>
            <a:xfrm rot="13718711">
              <a:off x="1035169" y="2702411"/>
              <a:ext cx="1600200" cy="1600200"/>
              <a:chOff x="1600200" y="3581402"/>
              <a:chExt cx="1600200" cy="1600200"/>
            </a:xfrm>
          </p:grpSpPr>
          <p:sp>
            <p:nvSpPr>
              <p:cNvPr id="98" name="Oval 97"/>
              <p:cNvSpPr/>
              <p:nvPr/>
            </p:nvSpPr>
            <p:spPr>
              <a:xfrm>
                <a:off x="1600200" y="3581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 name="Oval 98"/>
              <p:cNvSpPr/>
              <p:nvPr/>
            </p:nvSpPr>
            <p:spPr>
              <a:xfrm>
                <a:off x="1752600" y="37338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Oval 99"/>
              <p:cNvSpPr/>
              <p:nvPr/>
            </p:nvSpPr>
            <p:spPr>
              <a:xfrm>
                <a:off x="1905000" y="38862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Oval 100"/>
              <p:cNvSpPr/>
              <p:nvPr/>
            </p:nvSpPr>
            <p:spPr>
              <a:xfrm>
                <a:off x="2057400" y="40386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Oval 101"/>
              <p:cNvSpPr/>
              <p:nvPr/>
            </p:nvSpPr>
            <p:spPr>
              <a:xfrm>
                <a:off x="2209800" y="41910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 name="Oval 102"/>
              <p:cNvSpPr/>
              <p:nvPr/>
            </p:nvSpPr>
            <p:spPr>
              <a:xfrm>
                <a:off x="2362200" y="4343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Oval 103"/>
              <p:cNvSpPr/>
              <p:nvPr/>
            </p:nvSpPr>
            <p:spPr>
              <a:xfrm>
                <a:off x="2514600" y="44958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 name="Oval 104"/>
              <p:cNvSpPr/>
              <p:nvPr/>
            </p:nvSpPr>
            <p:spPr>
              <a:xfrm>
                <a:off x="2667000" y="46482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Oval 105"/>
              <p:cNvSpPr/>
              <p:nvPr/>
            </p:nvSpPr>
            <p:spPr>
              <a:xfrm>
                <a:off x="2819400" y="48006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Oval 106"/>
              <p:cNvSpPr/>
              <p:nvPr/>
            </p:nvSpPr>
            <p:spPr>
              <a:xfrm>
                <a:off x="2971800" y="49530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Oval 107"/>
              <p:cNvSpPr/>
              <p:nvPr/>
            </p:nvSpPr>
            <p:spPr>
              <a:xfrm>
                <a:off x="3124200" y="5105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17" name="Oval 116"/>
            <p:cNvSpPr/>
            <p:nvPr/>
          </p:nvSpPr>
          <p:spPr>
            <a:xfrm rot="13796181">
              <a:off x="1700668" y="4744395"/>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 name="Oval 117"/>
            <p:cNvSpPr/>
            <p:nvPr/>
          </p:nvSpPr>
          <p:spPr>
            <a:xfrm rot="13796181">
              <a:off x="1719213" y="4529668"/>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 name="Oval 118"/>
            <p:cNvSpPr/>
            <p:nvPr/>
          </p:nvSpPr>
          <p:spPr>
            <a:xfrm rot="13796181">
              <a:off x="1737759" y="4314941"/>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 name="Oval 119"/>
            <p:cNvSpPr/>
            <p:nvPr/>
          </p:nvSpPr>
          <p:spPr>
            <a:xfrm rot="13796181">
              <a:off x="1756305" y="4100214"/>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1" name="Group 120"/>
            <p:cNvGrpSpPr/>
            <p:nvPr/>
          </p:nvGrpSpPr>
          <p:grpSpPr>
            <a:xfrm rot="20201328">
              <a:off x="2109263" y="2030255"/>
              <a:ext cx="1600200" cy="1600200"/>
              <a:chOff x="1600200" y="3581402"/>
              <a:chExt cx="1600200" cy="1600200"/>
            </a:xfrm>
          </p:grpSpPr>
          <p:sp>
            <p:nvSpPr>
              <p:cNvPr id="122" name="Oval 121"/>
              <p:cNvSpPr/>
              <p:nvPr/>
            </p:nvSpPr>
            <p:spPr>
              <a:xfrm>
                <a:off x="1600200" y="3581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 name="Oval 122"/>
              <p:cNvSpPr/>
              <p:nvPr/>
            </p:nvSpPr>
            <p:spPr>
              <a:xfrm>
                <a:off x="1752600" y="37338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 name="Oval 123"/>
              <p:cNvSpPr/>
              <p:nvPr/>
            </p:nvSpPr>
            <p:spPr>
              <a:xfrm>
                <a:off x="1905000" y="38862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 name="Oval 124"/>
              <p:cNvSpPr/>
              <p:nvPr/>
            </p:nvSpPr>
            <p:spPr>
              <a:xfrm>
                <a:off x="2057400" y="40386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 name="Oval 125"/>
              <p:cNvSpPr/>
              <p:nvPr/>
            </p:nvSpPr>
            <p:spPr>
              <a:xfrm>
                <a:off x="2209800" y="41910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 name="Oval 126"/>
              <p:cNvSpPr/>
              <p:nvPr/>
            </p:nvSpPr>
            <p:spPr>
              <a:xfrm>
                <a:off x="2362200" y="4343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 name="Oval 127"/>
              <p:cNvSpPr/>
              <p:nvPr/>
            </p:nvSpPr>
            <p:spPr>
              <a:xfrm>
                <a:off x="2514600" y="44958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 name="Oval 128"/>
              <p:cNvSpPr/>
              <p:nvPr/>
            </p:nvSpPr>
            <p:spPr>
              <a:xfrm>
                <a:off x="2667000" y="46482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 name="Oval 129"/>
              <p:cNvSpPr/>
              <p:nvPr/>
            </p:nvSpPr>
            <p:spPr>
              <a:xfrm>
                <a:off x="2819400" y="48006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 name="Oval 130"/>
              <p:cNvSpPr/>
              <p:nvPr/>
            </p:nvSpPr>
            <p:spPr>
              <a:xfrm>
                <a:off x="2971800" y="49530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 name="Oval 131"/>
              <p:cNvSpPr/>
              <p:nvPr/>
            </p:nvSpPr>
            <p:spPr>
              <a:xfrm>
                <a:off x="3124200" y="5105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34" name="Oval 133"/>
            <p:cNvSpPr/>
            <p:nvPr/>
          </p:nvSpPr>
          <p:spPr>
            <a:xfrm rot="20201328">
              <a:off x="3471028" y="3034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 name="Oval 134"/>
            <p:cNvSpPr/>
            <p:nvPr/>
          </p:nvSpPr>
          <p:spPr>
            <a:xfrm rot="20201328">
              <a:off x="3671296" y="3114053"/>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 name="Oval 135"/>
            <p:cNvSpPr/>
            <p:nvPr/>
          </p:nvSpPr>
          <p:spPr>
            <a:xfrm rot="20201328">
              <a:off x="3871564" y="3193704"/>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 name="Oval 136"/>
            <p:cNvSpPr/>
            <p:nvPr/>
          </p:nvSpPr>
          <p:spPr>
            <a:xfrm rot="20201328">
              <a:off x="4071832" y="3273355"/>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 name="Oval 137"/>
            <p:cNvSpPr/>
            <p:nvPr/>
          </p:nvSpPr>
          <p:spPr>
            <a:xfrm rot="20201328">
              <a:off x="4272100" y="3353006"/>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 name="Oval 138"/>
            <p:cNvSpPr/>
            <p:nvPr/>
          </p:nvSpPr>
          <p:spPr>
            <a:xfrm rot="20201328">
              <a:off x="4472368" y="3432657"/>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 name="Oval 139"/>
            <p:cNvSpPr/>
            <p:nvPr/>
          </p:nvSpPr>
          <p:spPr>
            <a:xfrm rot="20201328">
              <a:off x="4672636" y="3512308"/>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 name="Oval 140"/>
            <p:cNvSpPr/>
            <p:nvPr/>
          </p:nvSpPr>
          <p:spPr>
            <a:xfrm rot="20201328">
              <a:off x="4872904" y="3591959"/>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 name="Oval 150"/>
            <p:cNvSpPr/>
            <p:nvPr/>
          </p:nvSpPr>
          <p:spPr>
            <a:xfrm rot="17688407">
              <a:off x="2014049" y="3393808"/>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 name="Oval 151"/>
            <p:cNvSpPr/>
            <p:nvPr/>
          </p:nvSpPr>
          <p:spPr>
            <a:xfrm rot="17688407">
              <a:off x="2216328" y="3319411"/>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 name="Oval 152"/>
            <p:cNvSpPr/>
            <p:nvPr/>
          </p:nvSpPr>
          <p:spPr>
            <a:xfrm rot="17688407">
              <a:off x="2418606" y="3245014"/>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6" name="Oval 155"/>
            <p:cNvSpPr/>
            <p:nvPr/>
          </p:nvSpPr>
          <p:spPr>
            <a:xfrm rot="17688407">
              <a:off x="3025442" y="3021824"/>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2" name="Oval 161"/>
            <p:cNvSpPr/>
            <p:nvPr/>
          </p:nvSpPr>
          <p:spPr>
            <a:xfrm rot="13718711">
              <a:off x="2693849" y="459079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3" name="Oval 162"/>
            <p:cNvSpPr/>
            <p:nvPr/>
          </p:nvSpPr>
          <p:spPr>
            <a:xfrm rot="13718711">
              <a:off x="2707552" y="437570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4" name="Oval 163"/>
            <p:cNvSpPr/>
            <p:nvPr/>
          </p:nvSpPr>
          <p:spPr>
            <a:xfrm rot="13718711">
              <a:off x="2721255" y="416061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5" name="Oval 164"/>
            <p:cNvSpPr/>
            <p:nvPr/>
          </p:nvSpPr>
          <p:spPr>
            <a:xfrm rot="13718711">
              <a:off x="2734957" y="394552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6" name="Oval 165"/>
            <p:cNvSpPr/>
            <p:nvPr/>
          </p:nvSpPr>
          <p:spPr>
            <a:xfrm rot="13718711">
              <a:off x="2748660" y="373043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7" name="Oval 166"/>
            <p:cNvSpPr/>
            <p:nvPr/>
          </p:nvSpPr>
          <p:spPr>
            <a:xfrm rot="13718711">
              <a:off x="2762362" y="351534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69" name="Group 168"/>
            <p:cNvGrpSpPr/>
            <p:nvPr/>
          </p:nvGrpSpPr>
          <p:grpSpPr>
            <a:xfrm rot="19975599">
              <a:off x="3725599" y="4256424"/>
              <a:ext cx="1600200" cy="1600200"/>
              <a:chOff x="1600200" y="3581402"/>
              <a:chExt cx="1600200" cy="1600200"/>
            </a:xfrm>
          </p:grpSpPr>
          <p:sp>
            <p:nvSpPr>
              <p:cNvPr id="170" name="Oval 169"/>
              <p:cNvSpPr/>
              <p:nvPr/>
            </p:nvSpPr>
            <p:spPr>
              <a:xfrm>
                <a:off x="1600200" y="3581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1" name="Oval 170"/>
              <p:cNvSpPr/>
              <p:nvPr/>
            </p:nvSpPr>
            <p:spPr>
              <a:xfrm>
                <a:off x="1752600" y="37338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2" name="Oval 171"/>
              <p:cNvSpPr/>
              <p:nvPr/>
            </p:nvSpPr>
            <p:spPr>
              <a:xfrm>
                <a:off x="1905000" y="38862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3" name="Oval 172"/>
              <p:cNvSpPr/>
              <p:nvPr/>
            </p:nvSpPr>
            <p:spPr>
              <a:xfrm>
                <a:off x="2057400" y="40386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4" name="Oval 173"/>
              <p:cNvSpPr/>
              <p:nvPr/>
            </p:nvSpPr>
            <p:spPr>
              <a:xfrm>
                <a:off x="2209800" y="41910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5" name="Oval 174"/>
              <p:cNvSpPr/>
              <p:nvPr/>
            </p:nvSpPr>
            <p:spPr>
              <a:xfrm>
                <a:off x="2362200" y="4343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6" name="Oval 175"/>
              <p:cNvSpPr/>
              <p:nvPr/>
            </p:nvSpPr>
            <p:spPr>
              <a:xfrm>
                <a:off x="2514600" y="44958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7" name="Oval 176"/>
              <p:cNvSpPr/>
              <p:nvPr/>
            </p:nvSpPr>
            <p:spPr>
              <a:xfrm>
                <a:off x="2667000" y="46482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8" name="Oval 177"/>
              <p:cNvSpPr/>
              <p:nvPr/>
            </p:nvSpPr>
            <p:spPr>
              <a:xfrm>
                <a:off x="2819400" y="48006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9" name="Oval 178"/>
              <p:cNvSpPr/>
              <p:nvPr/>
            </p:nvSpPr>
            <p:spPr>
              <a:xfrm>
                <a:off x="2971800" y="49530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0" name="Oval 179"/>
              <p:cNvSpPr/>
              <p:nvPr/>
            </p:nvSpPr>
            <p:spPr>
              <a:xfrm>
                <a:off x="3124200" y="5105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7" name="Oval 186"/>
            <p:cNvSpPr/>
            <p:nvPr/>
          </p:nvSpPr>
          <p:spPr>
            <a:xfrm rot="19883039">
              <a:off x="3058773" y="4571028"/>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8" name="Oval 187"/>
            <p:cNvSpPr/>
            <p:nvPr/>
          </p:nvSpPr>
          <p:spPr>
            <a:xfrm rot="19883039">
              <a:off x="3265547" y="463182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9" name="Oval 188"/>
            <p:cNvSpPr/>
            <p:nvPr/>
          </p:nvSpPr>
          <p:spPr>
            <a:xfrm rot="19883039">
              <a:off x="3472321" y="4692616"/>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0" name="Oval 189"/>
            <p:cNvSpPr/>
            <p:nvPr/>
          </p:nvSpPr>
          <p:spPr>
            <a:xfrm rot="19883039">
              <a:off x="3679096" y="475341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1" name="Oval 190"/>
            <p:cNvSpPr/>
            <p:nvPr/>
          </p:nvSpPr>
          <p:spPr>
            <a:xfrm rot="19883039">
              <a:off x="3885870" y="4814205"/>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2" name="Oval 191"/>
            <p:cNvSpPr/>
            <p:nvPr/>
          </p:nvSpPr>
          <p:spPr>
            <a:xfrm rot="19883039">
              <a:off x="4092644" y="4874999"/>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5" name="Oval 194"/>
            <p:cNvSpPr/>
            <p:nvPr/>
          </p:nvSpPr>
          <p:spPr>
            <a:xfrm rot="16963950">
              <a:off x="3735522" y="3910879"/>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6" name="Oval 195"/>
            <p:cNvSpPr/>
            <p:nvPr/>
          </p:nvSpPr>
          <p:spPr>
            <a:xfrm rot="16963950">
              <a:off x="3917763" y="3795816"/>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7" name="Oval 196"/>
            <p:cNvSpPr/>
            <p:nvPr/>
          </p:nvSpPr>
          <p:spPr>
            <a:xfrm rot="16963950">
              <a:off x="4100004" y="368075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8" name="Oval 197"/>
            <p:cNvSpPr/>
            <p:nvPr/>
          </p:nvSpPr>
          <p:spPr>
            <a:xfrm rot="16963950">
              <a:off x="4282246" y="3565689"/>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0" name="Oval 199"/>
            <p:cNvSpPr/>
            <p:nvPr/>
          </p:nvSpPr>
          <p:spPr>
            <a:xfrm rot="16963950">
              <a:off x="4646728" y="3335561"/>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1" name="Oval 200"/>
            <p:cNvSpPr/>
            <p:nvPr/>
          </p:nvSpPr>
          <p:spPr>
            <a:xfrm rot="16963950">
              <a:off x="4828970" y="3220498"/>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2" name="Oval 201"/>
            <p:cNvSpPr/>
            <p:nvPr/>
          </p:nvSpPr>
          <p:spPr>
            <a:xfrm rot="16963950">
              <a:off x="5011211" y="3105434"/>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3" name="Oval 202"/>
            <p:cNvSpPr/>
            <p:nvPr/>
          </p:nvSpPr>
          <p:spPr>
            <a:xfrm rot="16963950">
              <a:off x="5193452" y="2990371"/>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6" name="Oval 205"/>
            <p:cNvSpPr/>
            <p:nvPr/>
          </p:nvSpPr>
          <p:spPr>
            <a:xfrm rot="13426628">
              <a:off x="5369358" y="4715843"/>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7" name="Oval 206"/>
            <p:cNvSpPr/>
            <p:nvPr/>
          </p:nvSpPr>
          <p:spPr>
            <a:xfrm rot="13426628">
              <a:off x="5364759" y="4500366"/>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8" name="Oval 207"/>
            <p:cNvSpPr/>
            <p:nvPr/>
          </p:nvSpPr>
          <p:spPr>
            <a:xfrm rot="13426628">
              <a:off x="5360159" y="4284889"/>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9" name="Oval 208"/>
            <p:cNvSpPr/>
            <p:nvPr/>
          </p:nvSpPr>
          <p:spPr>
            <a:xfrm rot="13426628">
              <a:off x="5355559" y="406941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0" name="Oval 209"/>
            <p:cNvSpPr/>
            <p:nvPr/>
          </p:nvSpPr>
          <p:spPr>
            <a:xfrm rot="13426628">
              <a:off x="5350960" y="3853935"/>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1" name="Oval 210"/>
            <p:cNvSpPr/>
            <p:nvPr/>
          </p:nvSpPr>
          <p:spPr>
            <a:xfrm rot="13426628">
              <a:off x="5346360" y="3638458"/>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2" name="Oval 211"/>
            <p:cNvSpPr/>
            <p:nvPr/>
          </p:nvSpPr>
          <p:spPr>
            <a:xfrm rot="13426628">
              <a:off x="5341760" y="3422981"/>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3" name="Oval 212"/>
            <p:cNvSpPr/>
            <p:nvPr/>
          </p:nvSpPr>
          <p:spPr>
            <a:xfrm rot="13426628">
              <a:off x="5337161" y="3207504"/>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4" name="Oval 213"/>
            <p:cNvSpPr/>
            <p:nvPr/>
          </p:nvSpPr>
          <p:spPr>
            <a:xfrm rot="13426628">
              <a:off x="5332561" y="2992027"/>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2" name="Rectangle 181"/>
          <p:cNvSpPr/>
          <p:nvPr/>
        </p:nvSpPr>
        <p:spPr>
          <a:xfrm>
            <a:off x="4099837" y="1693896"/>
            <a:ext cx="7260259" cy="584775"/>
          </a:xfrm>
          <a:prstGeom prst="rect">
            <a:avLst/>
          </a:prstGeom>
        </p:spPr>
        <p:txBody>
          <a:bodyPr wrap="square">
            <a:spAutoFit/>
          </a:bodyPr>
          <a:lstStyle/>
          <a:p>
            <a:pPr marL="285750" indent="-285750">
              <a:buFont typeface="Arial" panose="020B0604020202020204" pitchFamily="34" charset="0"/>
              <a:buChar char="•"/>
            </a:pPr>
            <a:r>
              <a:rPr lang="en-US" sz="1600" dirty="0"/>
              <a:t>Finished in under 12 months</a:t>
            </a:r>
          </a:p>
          <a:p>
            <a:pPr marL="285750" indent="-285750">
              <a:buFont typeface="Arial" panose="020B0604020202020204" pitchFamily="34" charset="0"/>
              <a:buChar char="•"/>
            </a:pPr>
            <a:r>
              <a:rPr lang="en-US" sz="1600" dirty="0"/>
              <a:t>If greater than 6 months, need a mid-project GNSS set on PCMs</a:t>
            </a:r>
            <a:endParaRPr lang="en-US" dirty="0" smtClean="0"/>
          </a:p>
        </p:txBody>
      </p:sp>
    </p:spTree>
    <p:extLst>
      <p:ext uri="{BB962C8B-B14F-4D97-AF65-F5344CB8AC3E}">
        <p14:creationId xmlns:p14="http://schemas.microsoft.com/office/powerpoint/2010/main" val="357801759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8592" y="565026"/>
            <a:ext cx="8229600" cy="1143000"/>
          </a:xfrm>
        </p:spPr>
        <p:txBody>
          <a:bodyPr/>
          <a:lstStyle/>
          <a:p>
            <a:r>
              <a:rPr lang="en-US" dirty="0" smtClean="0"/>
              <a:t>Leveling:  Step 5 (if 6-12 months)</a:t>
            </a:r>
            <a:br>
              <a:rPr lang="en-US" dirty="0" smtClean="0"/>
            </a:br>
            <a:r>
              <a:rPr lang="en-US" sz="4000" dirty="0"/>
              <a:t>Mid-project GNSS on all PCMs</a:t>
            </a:r>
            <a:endParaRPr lang="en-US" sz="1800" dirty="0"/>
          </a:p>
        </p:txBody>
      </p:sp>
      <p:sp>
        <p:nvSpPr>
          <p:cNvPr id="4" name="Date Placeholder 3"/>
          <p:cNvSpPr>
            <a:spLocks noGrp="1"/>
          </p:cNvSpPr>
          <p:nvPr>
            <p:ph type="dt" sz="half" idx="10"/>
          </p:nvPr>
        </p:nvSpPr>
        <p:spPr/>
        <p:txBody>
          <a:bodyPr/>
          <a:lstStyle/>
          <a:p>
            <a:pPr>
              <a:defRPr/>
            </a:pPr>
            <a:r>
              <a:rPr lang="en-US" smtClean="0"/>
              <a:t>June 13, 2019</a:t>
            </a:r>
            <a:endParaRPr lang="en-US"/>
          </a:p>
        </p:txBody>
      </p:sp>
      <p:sp>
        <p:nvSpPr>
          <p:cNvPr id="5" name="Footer Placeholder 4"/>
          <p:cNvSpPr>
            <a:spLocks noGrp="1"/>
          </p:cNvSpPr>
          <p:nvPr>
            <p:ph type="ftr" sz="quarter" idx="11"/>
          </p:nvPr>
        </p:nvSpPr>
        <p:spPr/>
        <p:txBody>
          <a:bodyPr/>
          <a:lstStyle/>
          <a:p>
            <a:pPr>
              <a:defRPr/>
            </a:pPr>
            <a:r>
              <a:rPr lang="en-US" smtClean="0"/>
              <a:t>HxGN LIVE 2019</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75</a:t>
            </a:fld>
            <a:endParaRPr lang="en-US"/>
          </a:p>
        </p:txBody>
      </p:sp>
      <p:grpSp>
        <p:nvGrpSpPr>
          <p:cNvPr id="10" name="Group 9"/>
          <p:cNvGrpSpPr/>
          <p:nvPr/>
        </p:nvGrpSpPr>
        <p:grpSpPr>
          <a:xfrm>
            <a:off x="2559169" y="2030256"/>
            <a:ext cx="4510798" cy="3826369"/>
            <a:chOff x="1035169" y="2030255"/>
            <a:chExt cx="4510798" cy="3826369"/>
          </a:xfrm>
        </p:grpSpPr>
        <p:sp>
          <p:nvSpPr>
            <p:cNvPr id="3" name="Oval 2"/>
            <p:cNvSpPr/>
            <p:nvPr/>
          </p:nvSpPr>
          <p:spPr>
            <a:xfrm>
              <a:off x="1860550" y="23812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p:nvSpPr>
          <p:spPr>
            <a:xfrm>
              <a:off x="2012950" y="25336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p:nvPr/>
          </p:nvSpPr>
          <p:spPr>
            <a:xfrm>
              <a:off x="2165350" y="26860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p:nvPr/>
          </p:nvSpPr>
          <p:spPr>
            <a:xfrm>
              <a:off x="2317750" y="28384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2470150" y="29908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2622550" y="31432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2774950" y="32956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2927350" y="34480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Oval 31"/>
            <p:cNvSpPr/>
            <p:nvPr/>
          </p:nvSpPr>
          <p:spPr>
            <a:xfrm>
              <a:off x="3079750" y="36004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3232150" y="37528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3384550" y="39052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3536950" y="40576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Oval 35"/>
            <p:cNvSpPr/>
            <p:nvPr/>
          </p:nvSpPr>
          <p:spPr>
            <a:xfrm>
              <a:off x="3689350" y="42100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p:cNvSpPr/>
            <p:nvPr/>
          </p:nvSpPr>
          <p:spPr>
            <a:xfrm rot="17738820">
              <a:off x="1689297" y="4944061"/>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p:cNvSpPr/>
            <p:nvPr/>
          </p:nvSpPr>
          <p:spPr>
            <a:xfrm rot="17738820">
              <a:off x="1892645" y="4872639"/>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p:nvPr/>
          </p:nvSpPr>
          <p:spPr>
            <a:xfrm rot="17738820">
              <a:off x="2095993" y="4801216"/>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p:cNvSpPr/>
            <p:nvPr/>
          </p:nvSpPr>
          <p:spPr>
            <a:xfrm rot="17738820">
              <a:off x="2299340" y="4729793"/>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p:cNvSpPr/>
            <p:nvPr/>
          </p:nvSpPr>
          <p:spPr>
            <a:xfrm rot="17738820">
              <a:off x="2502688" y="4658371"/>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p:cNvSpPr/>
            <p:nvPr/>
          </p:nvSpPr>
          <p:spPr>
            <a:xfrm rot="17738820">
              <a:off x="2706036" y="4586948"/>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Oval 44"/>
            <p:cNvSpPr/>
            <p:nvPr/>
          </p:nvSpPr>
          <p:spPr>
            <a:xfrm rot="17738820">
              <a:off x="2909384" y="4515525"/>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p:cNvSpPr/>
            <p:nvPr/>
          </p:nvSpPr>
          <p:spPr>
            <a:xfrm rot="17738820">
              <a:off x="3112732" y="4444103"/>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Oval 46"/>
            <p:cNvSpPr/>
            <p:nvPr/>
          </p:nvSpPr>
          <p:spPr>
            <a:xfrm rot="17738820">
              <a:off x="3316079" y="437268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Oval 47"/>
            <p:cNvSpPr/>
            <p:nvPr/>
          </p:nvSpPr>
          <p:spPr>
            <a:xfrm rot="17738820">
              <a:off x="3519427" y="4301257"/>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Oval 49"/>
            <p:cNvSpPr/>
            <p:nvPr/>
          </p:nvSpPr>
          <p:spPr>
            <a:xfrm>
              <a:off x="2317750" y="28384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Oval 50"/>
            <p:cNvSpPr/>
            <p:nvPr/>
          </p:nvSpPr>
          <p:spPr>
            <a:xfrm>
              <a:off x="2470150" y="29908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Oval 51"/>
            <p:cNvSpPr/>
            <p:nvPr/>
          </p:nvSpPr>
          <p:spPr>
            <a:xfrm>
              <a:off x="2622550" y="31432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Oval 52"/>
            <p:cNvSpPr/>
            <p:nvPr/>
          </p:nvSpPr>
          <p:spPr>
            <a:xfrm>
              <a:off x="2774950" y="32956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Oval 53"/>
            <p:cNvSpPr/>
            <p:nvPr/>
          </p:nvSpPr>
          <p:spPr>
            <a:xfrm>
              <a:off x="2927350" y="34480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Oval 54"/>
            <p:cNvSpPr/>
            <p:nvPr/>
          </p:nvSpPr>
          <p:spPr>
            <a:xfrm>
              <a:off x="3079750" y="36004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Oval 55"/>
            <p:cNvSpPr/>
            <p:nvPr/>
          </p:nvSpPr>
          <p:spPr>
            <a:xfrm>
              <a:off x="3232150" y="37528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Oval 56"/>
            <p:cNvSpPr/>
            <p:nvPr/>
          </p:nvSpPr>
          <p:spPr>
            <a:xfrm>
              <a:off x="3384550" y="39052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p:cNvSpPr/>
            <p:nvPr/>
          </p:nvSpPr>
          <p:spPr>
            <a:xfrm>
              <a:off x="3536950" y="40576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1" name="Group 60"/>
            <p:cNvGrpSpPr/>
            <p:nvPr/>
          </p:nvGrpSpPr>
          <p:grpSpPr>
            <a:xfrm rot="20792208">
              <a:off x="4005109" y="4147374"/>
              <a:ext cx="1447800" cy="1447800"/>
              <a:chOff x="1752600" y="3733802"/>
              <a:chExt cx="1447800" cy="1447800"/>
            </a:xfrm>
          </p:grpSpPr>
          <p:sp>
            <p:nvSpPr>
              <p:cNvPr id="63" name="Oval 62"/>
              <p:cNvSpPr/>
              <p:nvPr/>
            </p:nvSpPr>
            <p:spPr>
              <a:xfrm>
                <a:off x="1752600" y="37338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Oval 63"/>
              <p:cNvSpPr/>
              <p:nvPr/>
            </p:nvSpPr>
            <p:spPr>
              <a:xfrm>
                <a:off x="1905000" y="38862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Oval 64"/>
              <p:cNvSpPr/>
              <p:nvPr/>
            </p:nvSpPr>
            <p:spPr>
              <a:xfrm>
                <a:off x="2057400" y="40386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Oval 65"/>
              <p:cNvSpPr/>
              <p:nvPr/>
            </p:nvSpPr>
            <p:spPr>
              <a:xfrm>
                <a:off x="2209800" y="41910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Oval 66"/>
              <p:cNvSpPr/>
              <p:nvPr/>
            </p:nvSpPr>
            <p:spPr>
              <a:xfrm>
                <a:off x="2362200" y="4343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Oval 67"/>
              <p:cNvSpPr/>
              <p:nvPr/>
            </p:nvSpPr>
            <p:spPr>
              <a:xfrm>
                <a:off x="2514600" y="44958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Oval 68"/>
              <p:cNvSpPr/>
              <p:nvPr/>
            </p:nvSpPr>
            <p:spPr>
              <a:xfrm>
                <a:off x="2667000" y="46482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Oval 69"/>
              <p:cNvSpPr/>
              <p:nvPr/>
            </p:nvSpPr>
            <p:spPr>
              <a:xfrm>
                <a:off x="2819400" y="48006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Oval 70"/>
              <p:cNvSpPr/>
              <p:nvPr/>
            </p:nvSpPr>
            <p:spPr>
              <a:xfrm>
                <a:off x="2971800" y="49530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Oval 71"/>
              <p:cNvSpPr/>
              <p:nvPr/>
            </p:nvSpPr>
            <p:spPr>
              <a:xfrm>
                <a:off x="3124200" y="5105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75" name="Oval 74"/>
            <p:cNvSpPr/>
            <p:nvPr/>
          </p:nvSpPr>
          <p:spPr>
            <a:xfrm rot="17663273">
              <a:off x="3891679" y="4131478"/>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Oval 75"/>
            <p:cNvSpPr/>
            <p:nvPr/>
          </p:nvSpPr>
          <p:spPr>
            <a:xfrm rot="17663273">
              <a:off x="4093408" y="4055604"/>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Oval 76"/>
            <p:cNvSpPr/>
            <p:nvPr/>
          </p:nvSpPr>
          <p:spPr>
            <a:xfrm rot="17663273">
              <a:off x="4295137" y="397973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Oval 77"/>
            <p:cNvSpPr/>
            <p:nvPr/>
          </p:nvSpPr>
          <p:spPr>
            <a:xfrm rot="17663273">
              <a:off x="4496867" y="3903857"/>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Oval 78"/>
            <p:cNvSpPr/>
            <p:nvPr/>
          </p:nvSpPr>
          <p:spPr>
            <a:xfrm rot="17663273">
              <a:off x="4698596" y="3827983"/>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Oval 79"/>
            <p:cNvSpPr/>
            <p:nvPr/>
          </p:nvSpPr>
          <p:spPr>
            <a:xfrm rot="17663273">
              <a:off x="4900325" y="3752109"/>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Oval 80"/>
            <p:cNvSpPr/>
            <p:nvPr/>
          </p:nvSpPr>
          <p:spPr>
            <a:xfrm rot="17663273">
              <a:off x="5102055" y="3676236"/>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Oval 88"/>
            <p:cNvSpPr/>
            <p:nvPr/>
          </p:nvSpPr>
          <p:spPr>
            <a:xfrm rot="1856078">
              <a:off x="5155493" y="3879177"/>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Oval 89"/>
            <p:cNvSpPr/>
            <p:nvPr/>
          </p:nvSpPr>
          <p:spPr>
            <a:xfrm rot="1856078">
              <a:off x="5207872" y="408824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Oval 90"/>
            <p:cNvSpPr/>
            <p:nvPr/>
          </p:nvSpPr>
          <p:spPr>
            <a:xfrm rot="1856078">
              <a:off x="5260251" y="4297306"/>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Oval 91"/>
            <p:cNvSpPr/>
            <p:nvPr/>
          </p:nvSpPr>
          <p:spPr>
            <a:xfrm rot="1856078">
              <a:off x="5312630" y="450637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Oval 92"/>
            <p:cNvSpPr/>
            <p:nvPr/>
          </p:nvSpPr>
          <p:spPr>
            <a:xfrm rot="1856078">
              <a:off x="5365009" y="4715435"/>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Oval 93"/>
            <p:cNvSpPr/>
            <p:nvPr/>
          </p:nvSpPr>
          <p:spPr>
            <a:xfrm rot="1856078">
              <a:off x="5417388" y="4924499"/>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Oval 94"/>
            <p:cNvSpPr/>
            <p:nvPr/>
          </p:nvSpPr>
          <p:spPr>
            <a:xfrm rot="1856078">
              <a:off x="5469767" y="5133564"/>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97" name="Group 96"/>
            <p:cNvGrpSpPr/>
            <p:nvPr/>
          </p:nvGrpSpPr>
          <p:grpSpPr>
            <a:xfrm rot="13718711">
              <a:off x="1035169" y="2702411"/>
              <a:ext cx="1600200" cy="1600200"/>
              <a:chOff x="1600200" y="3581402"/>
              <a:chExt cx="1600200" cy="1600200"/>
            </a:xfrm>
          </p:grpSpPr>
          <p:sp>
            <p:nvSpPr>
              <p:cNvPr id="98" name="Oval 97"/>
              <p:cNvSpPr/>
              <p:nvPr/>
            </p:nvSpPr>
            <p:spPr>
              <a:xfrm>
                <a:off x="1600200" y="3581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 name="Oval 98"/>
              <p:cNvSpPr/>
              <p:nvPr/>
            </p:nvSpPr>
            <p:spPr>
              <a:xfrm>
                <a:off x="1752600" y="37338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Oval 99"/>
              <p:cNvSpPr/>
              <p:nvPr/>
            </p:nvSpPr>
            <p:spPr>
              <a:xfrm>
                <a:off x="1905000" y="38862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Oval 100"/>
              <p:cNvSpPr/>
              <p:nvPr/>
            </p:nvSpPr>
            <p:spPr>
              <a:xfrm>
                <a:off x="2057400" y="40386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Oval 101"/>
              <p:cNvSpPr/>
              <p:nvPr/>
            </p:nvSpPr>
            <p:spPr>
              <a:xfrm>
                <a:off x="2209800" y="41910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 name="Oval 102"/>
              <p:cNvSpPr/>
              <p:nvPr/>
            </p:nvSpPr>
            <p:spPr>
              <a:xfrm>
                <a:off x="2362200" y="4343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Oval 103"/>
              <p:cNvSpPr/>
              <p:nvPr/>
            </p:nvSpPr>
            <p:spPr>
              <a:xfrm>
                <a:off x="2514600" y="44958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 name="Oval 104"/>
              <p:cNvSpPr/>
              <p:nvPr/>
            </p:nvSpPr>
            <p:spPr>
              <a:xfrm>
                <a:off x="2667000" y="46482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Oval 105"/>
              <p:cNvSpPr/>
              <p:nvPr/>
            </p:nvSpPr>
            <p:spPr>
              <a:xfrm>
                <a:off x="2819400" y="48006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Oval 106"/>
              <p:cNvSpPr/>
              <p:nvPr/>
            </p:nvSpPr>
            <p:spPr>
              <a:xfrm>
                <a:off x="2971800" y="49530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Oval 107"/>
              <p:cNvSpPr/>
              <p:nvPr/>
            </p:nvSpPr>
            <p:spPr>
              <a:xfrm>
                <a:off x="3124200" y="5105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17" name="Oval 116"/>
            <p:cNvSpPr/>
            <p:nvPr/>
          </p:nvSpPr>
          <p:spPr>
            <a:xfrm rot="13796181">
              <a:off x="1700668" y="4744395"/>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 name="Oval 117"/>
            <p:cNvSpPr/>
            <p:nvPr/>
          </p:nvSpPr>
          <p:spPr>
            <a:xfrm rot="13796181">
              <a:off x="1719213" y="4529668"/>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 name="Oval 118"/>
            <p:cNvSpPr/>
            <p:nvPr/>
          </p:nvSpPr>
          <p:spPr>
            <a:xfrm rot="13796181">
              <a:off x="1737759" y="4314941"/>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 name="Oval 119"/>
            <p:cNvSpPr/>
            <p:nvPr/>
          </p:nvSpPr>
          <p:spPr>
            <a:xfrm rot="13796181">
              <a:off x="1756305" y="4100214"/>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1" name="Group 120"/>
            <p:cNvGrpSpPr/>
            <p:nvPr/>
          </p:nvGrpSpPr>
          <p:grpSpPr>
            <a:xfrm rot="20201328">
              <a:off x="2109263" y="2030255"/>
              <a:ext cx="1600200" cy="1600200"/>
              <a:chOff x="1600200" y="3581402"/>
              <a:chExt cx="1600200" cy="1600200"/>
            </a:xfrm>
          </p:grpSpPr>
          <p:sp>
            <p:nvSpPr>
              <p:cNvPr id="122" name="Oval 121"/>
              <p:cNvSpPr/>
              <p:nvPr/>
            </p:nvSpPr>
            <p:spPr>
              <a:xfrm>
                <a:off x="1600200" y="3581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 name="Oval 122"/>
              <p:cNvSpPr/>
              <p:nvPr/>
            </p:nvSpPr>
            <p:spPr>
              <a:xfrm>
                <a:off x="1752600" y="37338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 name="Oval 123"/>
              <p:cNvSpPr/>
              <p:nvPr/>
            </p:nvSpPr>
            <p:spPr>
              <a:xfrm>
                <a:off x="1905000" y="38862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 name="Oval 124"/>
              <p:cNvSpPr/>
              <p:nvPr/>
            </p:nvSpPr>
            <p:spPr>
              <a:xfrm>
                <a:off x="2057400" y="40386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 name="Oval 125"/>
              <p:cNvSpPr/>
              <p:nvPr/>
            </p:nvSpPr>
            <p:spPr>
              <a:xfrm>
                <a:off x="2209800" y="41910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 name="Oval 126"/>
              <p:cNvSpPr/>
              <p:nvPr/>
            </p:nvSpPr>
            <p:spPr>
              <a:xfrm>
                <a:off x="2362200" y="4343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 name="Oval 127"/>
              <p:cNvSpPr/>
              <p:nvPr/>
            </p:nvSpPr>
            <p:spPr>
              <a:xfrm>
                <a:off x="2514600" y="44958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 name="Oval 128"/>
              <p:cNvSpPr/>
              <p:nvPr/>
            </p:nvSpPr>
            <p:spPr>
              <a:xfrm>
                <a:off x="2667000" y="46482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 name="Oval 129"/>
              <p:cNvSpPr/>
              <p:nvPr/>
            </p:nvSpPr>
            <p:spPr>
              <a:xfrm>
                <a:off x="2819400" y="48006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 name="Oval 130"/>
              <p:cNvSpPr/>
              <p:nvPr/>
            </p:nvSpPr>
            <p:spPr>
              <a:xfrm>
                <a:off x="2971800" y="49530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 name="Oval 131"/>
              <p:cNvSpPr/>
              <p:nvPr/>
            </p:nvSpPr>
            <p:spPr>
              <a:xfrm>
                <a:off x="3124200" y="5105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34" name="Oval 133"/>
            <p:cNvSpPr/>
            <p:nvPr/>
          </p:nvSpPr>
          <p:spPr>
            <a:xfrm rot="20201328">
              <a:off x="3471028" y="3034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 name="Oval 134"/>
            <p:cNvSpPr/>
            <p:nvPr/>
          </p:nvSpPr>
          <p:spPr>
            <a:xfrm rot="20201328">
              <a:off x="3671296" y="3114053"/>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 name="Oval 135"/>
            <p:cNvSpPr/>
            <p:nvPr/>
          </p:nvSpPr>
          <p:spPr>
            <a:xfrm rot="20201328">
              <a:off x="3871564" y="3193704"/>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 name="Oval 136"/>
            <p:cNvSpPr/>
            <p:nvPr/>
          </p:nvSpPr>
          <p:spPr>
            <a:xfrm rot="20201328">
              <a:off x="4071832" y="3273355"/>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 name="Oval 137"/>
            <p:cNvSpPr/>
            <p:nvPr/>
          </p:nvSpPr>
          <p:spPr>
            <a:xfrm rot="20201328">
              <a:off x="4272100" y="3353006"/>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 name="Oval 138"/>
            <p:cNvSpPr/>
            <p:nvPr/>
          </p:nvSpPr>
          <p:spPr>
            <a:xfrm rot="20201328">
              <a:off x="4472368" y="3432657"/>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 name="Oval 139"/>
            <p:cNvSpPr/>
            <p:nvPr/>
          </p:nvSpPr>
          <p:spPr>
            <a:xfrm rot="20201328">
              <a:off x="4672636" y="3512308"/>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 name="Oval 140"/>
            <p:cNvSpPr/>
            <p:nvPr/>
          </p:nvSpPr>
          <p:spPr>
            <a:xfrm rot="20201328">
              <a:off x="4872904" y="3591959"/>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 name="Oval 150"/>
            <p:cNvSpPr/>
            <p:nvPr/>
          </p:nvSpPr>
          <p:spPr>
            <a:xfrm rot="17688407">
              <a:off x="2014049" y="3393808"/>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 name="Oval 151"/>
            <p:cNvSpPr/>
            <p:nvPr/>
          </p:nvSpPr>
          <p:spPr>
            <a:xfrm rot="17688407">
              <a:off x="2216328" y="3319411"/>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 name="Oval 152"/>
            <p:cNvSpPr/>
            <p:nvPr/>
          </p:nvSpPr>
          <p:spPr>
            <a:xfrm rot="17688407">
              <a:off x="2418606" y="3245014"/>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6" name="Oval 155"/>
            <p:cNvSpPr/>
            <p:nvPr/>
          </p:nvSpPr>
          <p:spPr>
            <a:xfrm rot="17688407">
              <a:off x="3025442" y="3021824"/>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2" name="Oval 161"/>
            <p:cNvSpPr/>
            <p:nvPr/>
          </p:nvSpPr>
          <p:spPr>
            <a:xfrm rot="13718711">
              <a:off x="2693849" y="459079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3" name="Oval 162"/>
            <p:cNvSpPr/>
            <p:nvPr/>
          </p:nvSpPr>
          <p:spPr>
            <a:xfrm rot="13718711">
              <a:off x="2707552" y="437570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4" name="Oval 163"/>
            <p:cNvSpPr/>
            <p:nvPr/>
          </p:nvSpPr>
          <p:spPr>
            <a:xfrm rot="13718711">
              <a:off x="2721255" y="416061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5" name="Oval 164"/>
            <p:cNvSpPr/>
            <p:nvPr/>
          </p:nvSpPr>
          <p:spPr>
            <a:xfrm rot="13718711">
              <a:off x="2734957" y="394552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6" name="Oval 165"/>
            <p:cNvSpPr/>
            <p:nvPr/>
          </p:nvSpPr>
          <p:spPr>
            <a:xfrm rot="13718711">
              <a:off x="2748660" y="373043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7" name="Oval 166"/>
            <p:cNvSpPr/>
            <p:nvPr/>
          </p:nvSpPr>
          <p:spPr>
            <a:xfrm rot="13718711">
              <a:off x="2762362" y="351534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69" name="Group 168"/>
            <p:cNvGrpSpPr/>
            <p:nvPr/>
          </p:nvGrpSpPr>
          <p:grpSpPr>
            <a:xfrm rot="19975599">
              <a:off x="3725599" y="4256424"/>
              <a:ext cx="1600200" cy="1600200"/>
              <a:chOff x="1600200" y="3581402"/>
              <a:chExt cx="1600200" cy="1600200"/>
            </a:xfrm>
          </p:grpSpPr>
          <p:sp>
            <p:nvSpPr>
              <p:cNvPr id="170" name="Oval 169"/>
              <p:cNvSpPr/>
              <p:nvPr/>
            </p:nvSpPr>
            <p:spPr>
              <a:xfrm>
                <a:off x="1600200" y="3581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1" name="Oval 170"/>
              <p:cNvSpPr/>
              <p:nvPr/>
            </p:nvSpPr>
            <p:spPr>
              <a:xfrm>
                <a:off x="1752600" y="37338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2" name="Oval 171"/>
              <p:cNvSpPr/>
              <p:nvPr/>
            </p:nvSpPr>
            <p:spPr>
              <a:xfrm>
                <a:off x="1905000" y="38862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3" name="Oval 172"/>
              <p:cNvSpPr/>
              <p:nvPr/>
            </p:nvSpPr>
            <p:spPr>
              <a:xfrm>
                <a:off x="2057400" y="40386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4" name="Oval 173"/>
              <p:cNvSpPr/>
              <p:nvPr/>
            </p:nvSpPr>
            <p:spPr>
              <a:xfrm>
                <a:off x="2209800" y="41910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5" name="Oval 174"/>
              <p:cNvSpPr/>
              <p:nvPr/>
            </p:nvSpPr>
            <p:spPr>
              <a:xfrm>
                <a:off x="2362200" y="4343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6" name="Oval 175"/>
              <p:cNvSpPr/>
              <p:nvPr/>
            </p:nvSpPr>
            <p:spPr>
              <a:xfrm>
                <a:off x="2514600" y="44958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7" name="Oval 176"/>
              <p:cNvSpPr/>
              <p:nvPr/>
            </p:nvSpPr>
            <p:spPr>
              <a:xfrm>
                <a:off x="2667000" y="46482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8" name="Oval 177"/>
              <p:cNvSpPr/>
              <p:nvPr/>
            </p:nvSpPr>
            <p:spPr>
              <a:xfrm>
                <a:off x="2819400" y="48006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9" name="Oval 178"/>
              <p:cNvSpPr/>
              <p:nvPr/>
            </p:nvSpPr>
            <p:spPr>
              <a:xfrm>
                <a:off x="2971800" y="49530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0" name="Oval 179"/>
              <p:cNvSpPr/>
              <p:nvPr/>
            </p:nvSpPr>
            <p:spPr>
              <a:xfrm>
                <a:off x="3124200" y="5105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7" name="Oval 186"/>
            <p:cNvSpPr/>
            <p:nvPr/>
          </p:nvSpPr>
          <p:spPr>
            <a:xfrm rot="19883039">
              <a:off x="3058773" y="4571028"/>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8" name="Oval 187"/>
            <p:cNvSpPr/>
            <p:nvPr/>
          </p:nvSpPr>
          <p:spPr>
            <a:xfrm rot="19883039">
              <a:off x="3265547" y="463182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9" name="Oval 188"/>
            <p:cNvSpPr/>
            <p:nvPr/>
          </p:nvSpPr>
          <p:spPr>
            <a:xfrm rot="19883039">
              <a:off x="3472321" y="4692616"/>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0" name="Oval 189"/>
            <p:cNvSpPr/>
            <p:nvPr/>
          </p:nvSpPr>
          <p:spPr>
            <a:xfrm rot="19883039">
              <a:off x="3679096" y="475341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1" name="Oval 190"/>
            <p:cNvSpPr/>
            <p:nvPr/>
          </p:nvSpPr>
          <p:spPr>
            <a:xfrm rot="19883039">
              <a:off x="3885870" y="4814205"/>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2" name="Oval 191"/>
            <p:cNvSpPr/>
            <p:nvPr/>
          </p:nvSpPr>
          <p:spPr>
            <a:xfrm rot="19883039">
              <a:off x="4092644" y="4874999"/>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5" name="Oval 194"/>
            <p:cNvSpPr/>
            <p:nvPr/>
          </p:nvSpPr>
          <p:spPr>
            <a:xfrm rot="16963950">
              <a:off x="3735522" y="3910879"/>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6" name="Oval 195"/>
            <p:cNvSpPr/>
            <p:nvPr/>
          </p:nvSpPr>
          <p:spPr>
            <a:xfrm rot="16963950">
              <a:off x="3917763" y="3795816"/>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7" name="Oval 196"/>
            <p:cNvSpPr/>
            <p:nvPr/>
          </p:nvSpPr>
          <p:spPr>
            <a:xfrm rot="16963950">
              <a:off x="4100004" y="368075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8" name="Oval 197"/>
            <p:cNvSpPr/>
            <p:nvPr/>
          </p:nvSpPr>
          <p:spPr>
            <a:xfrm rot="16963950">
              <a:off x="4282246" y="3565689"/>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0" name="Oval 199"/>
            <p:cNvSpPr/>
            <p:nvPr/>
          </p:nvSpPr>
          <p:spPr>
            <a:xfrm rot="16963950">
              <a:off x="4646728" y="3335561"/>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1" name="Oval 200"/>
            <p:cNvSpPr/>
            <p:nvPr/>
          </p:nvSpPr>
          <p:spPr>
            <a:xfrm rot="16963950">
              <a:off x="4828970" y="3220498"/>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2" name="Oval 201"/>
            <p:cNvSpPr/>
            <p:nvPr/>
          </p:nvSpPr>
          <p:spPr>
            <a:xfrm rot="16963950">
              <a:off x="5011211" y="3105434"/>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3" name="Oval 202"/>
            <p:cNvSpPr/>
            <p:nvPr/>
          </p:nvSpPr>
          <p:spPr>
            <a:xfrm rot="16963950">
              <a:off x="5193452" y="2990371"/>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6" name="Oval 205"/>
            <p:cNvSpPr/>
            <p:nvPr/>
          </p:nvSpPr>
          <p:spPr>
            <a:xfrm rot="13426628">
              <a:off x="5369358" y="4715843"/>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7" name="Oval 206"/>
            <p:cNvSpPr/>
            <p:nvPr/>
          </p:nvSpPr>
          <p:spPr>
            <a:xfrm rot="13426628">
              <a:off x="5364759" y="4500366"/>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8" name="Oval 207"/>
            <p:cNvSpPr/>
            <p:nvPr/>
          </p:nvSpPr>
          <p:spPr>
            <a:xfrm rot="13426628">
              <a:off x="5360159" y="4284889"/>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9" name="Oval 208"/>
            <p:cNvSpPr/>
            <p:nvPr/>
          </p:nvSpPr>
          <p:spPr>
            <a:xfrm rot="13426628">
              <a:off x="5355559" y="406941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0" name="Oval 209"/>
            <p:cNvSpPr/>
            <p:nvPr/>
          </p:nvSpPr>
          <p:spPr>
            <a:xfrm rot="13426628">
              <a:off x="5350960" y="3853935"/>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1" name="Oval 210"/>
            <p:cNvSpPr/>
            <p:nvPr/>
          </p:nvSpPr>
          <p:spPr>
            <a:xfrm rot="13426628">
              <a:off x="5346360" y="3638458"/>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2" name="Oval 211"/>
            <p:cNvSpPr/>
            <p:nvPr/>
          </p:nvSpPr>
          <p:spPr>
            <a:xfrm rot="13426628">
              <a:off x="5341760" y="3422981"/>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3" name="Oval 212"/>
            <p:cNvSpPr/>
            <p:nvPr/>
          </p:nvSpPr>
          <p:spPr>
            <a:xfrm rot="13426628">
              <a:off x="5337161" y="3207504"/>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4" name="Oval 213"/>
            <p:cNvSpPr/>
            <p:nvPr/>
          </p:nvSpPr>
          <p:spPr>
            <a:xfrm rot="13426628">
              <a:off x="5332561" y="2992027"/>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8" name="Group 7"/>
          <p:cNvGrpSpPr/>
          <p:nvPr/>
        </p:nvGrpSpPr>
        <p:grpSpPr>
          <a:xfrm>
            <a:off x="3026462" y="2204594"/>
            <a:ext cx="4290632" cy="3418659"/>
            <a:chOff x="1473952" y="2187171"/>
            <a:chExt cx="4290632" cy="3418659"/>
          </a:xfrm>
        </p:grpSpPr>
        <p:sp>
          <p:nvSpPr>
            <p:cNvPr id="145" name="5-Point Star 144"/>
            <p:cNvSpPr/>
            <p:nvPr/>
          </p:nvSpPr>
          <p:spPr>
            <a:xfrm>
              <a:off x="5294684" y="5135930"/>
              <a:ext cx="469900" cy="469900"/>
            </a:xfrm>
            <a:prstGeom prst="star5">
              <a:avLst/>
            </a:prstGeom>
            <a:solidFill>
              <a:srgbClr val="00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 name="5-Point Star 145"/>
            <p:cNvSpPr/>
            <p:nvPr/>
          </p:nvSpPr>
          <p:spPr>
            <a:xfrm>
              <a:off x="4888477" y="3474111"/>
              <a:ext cx="469900" cy="469900"/>
            </a:xfrm>
            <a:prstGeom prst="star5">
              <a:avLst/>
            </a:prstGeom>
            <a:solidFill>
              <a:srgbClr val="00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 name="5-Point Star 146"/>
            <p:cNvSpPr/>
            <p:nvPr/>
          </p:nvSpPr>
          <p:spPr>
            <a:xfrm>
              <a:off x="3485963" y="3997673"/>
              <a:ext cx="469900" cy="469900"/>
            </a:xfrm>
            <a:prstGeom prst="star5">
              <a:avLst/>
            </a:prstGeom>
            <a:solidFill>
              <a:srgbClr val="00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 name="5-Point Star 147"/>
            <p:cNvSpPr/>
            <p:nvPr/>
          </p:nvSpPr>
          <p:spPr>
            <a:xfrm>
              <a:off x="1473952" y="4717056"/>
              <a:ext cx="469900" cy="469900"/>
            </a:xfrm>
            <a:prstGeom prst="star5">
              <a:avLst/>
            </a:prstGeom>
            <a:solidFill>
              <a:srgbClr val="00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 name="5-Point Star 148"/>
            <p:cNvSpPr/>
            <p:nvPr/>
          </p:nvSpPr>
          <p:spPr>
            <a:xfrm>
              <a:off x="1645305" y="2187171"/>
              <a:ext cx="469900" cy="469900"/>
            </a:xfrm>
            <a:prstGeom prst="star5">
              <a:avLst/>
            </a:prstGeom>
            <a:solidFill>
              <a:srgbClr val="00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2" name="Rectangle 181"/>
          <p:cNvSpPr/>
          <p:nvPr/>
        </p:nvSpPr>
        <p:spPr>
          <a:xfrm>
            <a:off x="4099837" y="1693896"/>
            <a:ext cx="7260259" cy="1138773"/>
          </a:xfrm>
          <a:prstGeom prst="rect">
            <a:avLst/>
          </a:prstGeom>
        </p:spPr>
        <p:txBody>
          <a:bodyPr wrap="square">
            <a:spAutoFit/>
          </a:bodyPr>
          <a:lstStyle/>
          <a:p>
            <a:pPr marL="285750" indent="-285750">
              <a:buFont typeface="Arial" panose="020B0604020202020204" pitchFamily="34" charset="0"/>
              <a:buChar char="•"/>
            </a:pPr>
            <a:r>
              <a:rPr lang="en-US" sz="1600" dirty="0"/>
              <a:t>All PCMs, recommended: Near midpoint of project</a:t>
            </a:r>
          </a:p>
          <a:p>
            <a:pPr marL="285750" indent="-285750">
              <a:buFont typeface="Arial" panose="020B0604020202020204" pitchFamily="34" charset="0"/>
              <a:buChar char="•"/>
            </a:pPr>
            <a:r>
              <a:rPr lang="en-US" sz="1600" dirty="0"/>
              <a:t>Each PCM, required:  2+ occupations within the same GPS month</a:t>
            </a:r>
          </a:p>
          <a:p>
            <a:pPr marL="285750" indent="-285750">
              <a:buFont typeface="Arial" panose="020B0604020202020204" pitchFamily="34" charset="0"/>
              <a:buChar char="•"/>
            </a:pPr>
            <a:r>
              <a:rPr lang="en-US" sz="1600" dirty="0"/>
              <a:t>All PCMs, recommended:  Use the same GPS month</a:t>
            </a:r>
          </a:p>
          <a:p>
            <a:pPr marL="285750" indent="-285750">
              <a:buFont typeface="Arial" panose="020B0604020202020204" pitchFamily="34" charset="0"/>
              <a:buChar char="•"/>
            </a:pPr>
            <a:endParaRPr lang="en-US" dirty="0" smtClean="0"/>
          </a:p>
        </p:txBody>
      </p:sp>
    </p:spTree>
    <p:extLst>
      <p:ext uri="{BB962C8B-B14F-4D97-AF65-F5344CB8AC3E}">
        <p14:creationId xmlns:p14="http://schemas.microsoft.com/office/powerpoint/2010/main" val="314662957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8592" y="565026"/>
            <a:ext cx="8229600" cy="1143000"/>
          </a:xfrm>
        </p:spPr>
        <p:txBody>
          <a:bodyPr/>
          <a:lstStyle/>
          <a:p>
            <a:r>
              <a:rPr lang="en-US" dirty="0" smtClean="0"/>
              <a:t>Leveling:  Step 6</a:t>
            </a:r>
            <a:br>
              <a:rPr lang="en-US" dirty="0" smtClean="0"/>
            </a:br>
            <a:r>
              <a:rPr lang="en-US" sz="4000" dirty="0"/>
              <a:t>Final GNSS on all PCMs</a:t>
            </a:r>
            <a:endParaRPr lang="en-US" sz="1800" dirty="0"/>
          </a:p>
        </p:txBody>
      </p:sp>
      <p:sp>
        <p:nvSpPr>
          <p:cNvPr id="4" name="Date Placeholder 3"/>
          <p:cNvSpPr>
            <a:spLocks noGrp="1"/>
          </p:cNvSpPr>
          <p:nvPr>
            <p:ph type="dt" sz="half" idx="10"/>
          </p:nvPr>
        </p:nvSpPr>
        <p:spPr/>
        <p:txBody>
          <a:bodyPr/>
          <a:lstStyle/>
          <a:p>
            <a:pPr>
              <a:defRPr/>
            </a:pPr>
            <a:r>
              <a:rPr lang="en-US" smtClean="0"/>
              <a:t>June 13, 2019</a:t>
            </a:r>
            <a:endParaRPr lang="en-US"/>
          </a:p>
        </p:txBody>
      </p:sp>
      <p:sp>
        <p:nvSpPr>
          <p:cNvPr id="5" name="Footer Placeholder 4"/>
          <p:cNvSpPr>
            <a:spLocks noGrp="1"/>
          </p:cNvSpPr>
          <p:nvPr>
            <p:ph type="ftr" sz="quarter" idx="11"/>
          </p:nvPr>
        </p:nvSpPr>
        <p:spPr/>
        <p:txBody>
          <a:bodyPr/>
          <a:lstStyle/>
          <a:p>
            <a:pPr>
              <a:defRPr/>
            </a:pPr>
            <a:r>
              <a:rPr lang="en-US" smtClean="0"/>
              <a:t>HxGN LIVE 2019</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76</a:t>
            </a:fld>
            <a:endParaRPr lang="en-US"/>
          </a:p>
        </p:txBody>
      </p:sp>
      <p:grpSp>
        <p:nvGrpSpPr>
          <p:cNvPr id="10" name="Group 9"/>
          <p:cNvGrpSpPr/>
          <p:nvPr/>
        </p:nvGrpSpPr>
        <p:grpSpPr>
          <a:xfrm>
            <a:off x="2559169" y="2030256"/>
            <a:ext cx="4510798" cy="3826369"/>
            <a:chOff x="1035169" y="2030255"/>
            <a:chExt cx="4510798" cy="3826369"/>
          </a:xfrm>
        </p:grpSpPr>
        <p:sp>
          <p:nvSpPr>
            <p:cNvPr id="3" name="Oval 2"/>
            <p:cNvSpPr/>
            <p:nvPr/>
          </p:nvSpPr>
          <p:spPr>
            <a:xfrm>
              <a:off x="1860550" y="23812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p:nvSpPr>
          <p:spPr>
            <a:xfrm>
              <a:off x="2012950" y="25336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p:nvPr/>
          </p:nvSpPr>
          <p:spPr>
            <a:xfrm>
              <a:off x="2165350" y="26860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p:nvPr/>
          </p:nvSpPr>
          <p:spPr>
            <a:xfrm>
              <a:off x="2317750" y="28384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2470150" y="29908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2622550" y="31432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2774950" y="32956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2927350" y="34480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Oval 31"/>
            <p:cNvSpPr/>
            <p:nvPr/>
          </p:nvSpPr>
          <p:spPr>
            <a:xfrm>
              <a:off x="3079750" y="36004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3232150" y="37528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3384550" y="39052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3536950" y="40576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Oval 35"/>
            <p:cNvSpPr/>
            <p:nvPr/>
          </p:nvSpPr>
          <p:spPr>
            <a:xfrm>
              <a:off x="3689350" y="42100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p:cNvSpPr/>
            <p:nvPr/>
          </p:nvSpPr>
          <p:spPr>
            <a:xfrm rot="17738820">
              <a:off x="1689297" y="4944061"/>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p:cNvSpPr/>
            <p:nvPr/>
          </p:nvSpPr>
          <p:spPr>
            <a:xfrm rot="17738820">
              <a:off x="1892645" y="4872639"/>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p:nvPr/>
          </p:nvSpPr>
          <p:spPr>
            <a:xfrm rot="17738820">
              <a:off x="2095993" y="4801216"/>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p:cNvSpPr/>
            <p:nvPr/>
          </p:nvSpPr>
          <p:spPr>
            <a:xfrm rot="17738820">
              <a:off x="2299340" y="4729793"/>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p:cNvSpPr/>
            <p:nvPr/>
          </p:nvSpPr>
          <p:spPr>
            <a:xfrm rot="17738820">
              <a:off x="2502688" y="4658371"/>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p:cNvSpPr/>
            <p:nvPr/>
          </p:nvSpPr>
          <p:spPr>
            <a:xfrm rot="17738820">
              <a:off x="2706036" y="4586948"/>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Oval 44"/>
            <p:cNvSpPr/>
            <p:nvPr/>
          </p:nvSpPr>
          <p:spPr>
            <a:xfrm rot="17738820">
              <a:off x="2909384" y="4515525"/>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p:cNvSpPr/>
            <p:nvPr/>
          </p:nvSpPr>
          <p:spPr>
            <a:xfrm rot="17738820">
              <a:off x="3112732" y="4444103"/>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Oval 46"/>
            <p:cNvSpPr/>
            <p:nvPr/>
          </p:nvSpPr>
          <p:spPr>
            <a:xfrm rot="17738820">
              <a:off x="3316079" y="437268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Oval 47"/>
            <p:cNvSpPr/>
            <p:nvPr/>
          </p:nvSpPr>
          <p:spPr>
            <a:xfrm rot="17738820">
              <a:off x="3519427" y="4301257"/>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Oval 49"/>
            <p:cNvSpPr/>
            <p:nvPr/>
          </p:nvSpPr>
          <p:spPr>
            <a:xfrm>
              <a:off x="2317750" y="28384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Oval 50"/>
            <p:cNvSpPr/>
            <p:nvPr/>
          </p:nvSpPr>
          <p:spPr>
            <a:xfrm>
              <a:off x="2470150" y="29908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Oval 51"/>
            <p:cNvSpPr/>
            <p:nvPr/>
          </p:nvSpPr>
          <p:spPr>
            <a:xfrm>
              <a:off x="2622550" y="31432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Oval 52"/>
            <p:cNvSpPr/>
            <p:nvPr/>
          </p:nvSpPr>
          <p:spPr>
            <a:xfrm>
              <a:off x="2774950" y="32956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Oval 53"/>
            <p:cNvSpPr/>
            <p:nvPr/>
          </p:nvSpPr>
          <p:spPr>
            <a:xfrm>
              <a:off x="2927350" y="34480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Oval 54"/>
            <p:cNvSpPr/>
            <p:nvPr/>
          </p:nvSpPr>
          <p:spPr>
            <a:xfrm>
              <a:off x="3079750" y="36004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Oval 55"/>
            <p:cNvSpPr/>
            <p:nvPr/>
          </p:nvSpPr>
          <p:spPr>
            <a:xfrm>
              <a:off x="3232150" y="37528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Oval 56"/>
            <p:cNvSpPr/>
            <p:nvPr/>
          </p:nvSpPr>
          <p:spPr>
            <a:xfrm>
              <a:off x="3384550" y="39052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p:cNvSpPr/>
            <p:nvPr/>
          </p:nvSpPr>
          <p:spPr>
            <a:xfrm>
              <a:off x="3536950" y="40576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1" name="Group 60"/>
            <p:cNvGrpSpPr/>
            <p:nvPr/>
          </p:nvGrpSpPr>
          <p:grpSpPr>
            <a:xfrm rot="20792208">
              <a:off x="4005109" y="4147374"/>
              <a:ext cx="1447800" cy="1447800"/>
              <a:chOff x="1752600" y="3733802"/>
              <a:chExt cx="1447800" cy="1447800"/>
            </a:xfrm>
          </p:grpSpPr>
          <p:sp>
            <p:nvSpPr>
              <p:cNvPr id="63" name="Oval 62"/>
              <p:cNvSpPr/>
              <p:nvPr/>
            </p:nvSpPr>
            <p:spPr>
              <a:xfrm>
                <a:off x="1752600" y="37338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Oval 63"/>
              <p:cNvSpPr/>
              <p:nvPr/>
            </p:nvSpPr>
            <p:spPr>
              <a:xfrm>
                <a:off x="1905000" y="38862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Oval 64"/>
              <p:cNvSpPr/>
              <p:nvPr/>
            </p:nvSpPr>
            <p:spPr>
              <a:xfrm>
                <a:off x="2057400" y="40386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Oval 65"/>
              <p:cNvSpPr/>
              <p:nvPr/>
            </p:nvSpPr>
            <p:spPr>
              <a:xfrm>
                <a:off x="2209800" y="41910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Oval 66"/>
              <p:cNvSpPr/>
              <p:nvPr/>
            </p:nvSpPr>
            <p:spPr>
              <a:xfrm>
                <a:off x="2362200" y="4343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Oval 67"/>
              <p:cNvSpPr/>
              <p:nvPr/>
            </p:nvSpPr>
            <p:spPr>
              <a:xfrm>
                <a:off x="2514600" y="44958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Oval 68"/>
              <p:cNvSpPr/>
              <p:nvPr/>
            </p:nvSpPr>
            <p:spPr>
              <a:xfrm>
                <a:off x="2667000" y="46482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Oval 69"/>
              <p:cNvSpPr/>
              <p:nvPr/>
            </p:nvSpPr>
            <p:spPr>
              <a:xfrm>
                <a:off x="2819400" y="48006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Oval 70"/>
              <p:cNvSpPr/>
              <p:nvPr/>
            </p:nvSpPr>
            <p:spPr>
              <a:xfrm>
                <a:off x="2971800" y="49530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Oval 71"/>
              <p:cNvSpPr/>
              <p:nvPr/>
            </p:nvSpPr>
            <p:spPr>
              <a:xfrm>
                <a:off x="3124200" y="5105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75" name="Oval 74"/>
            <p:cNvSpPr/>
            <p:nvPr/>
          </p:nvSpPr>
          <p:spPr>
            <a:xfrm rot="17663273">
              <a:off x="3891679" y="4131478"/>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Oval 75"/>
            <p:cNvSpPr/>
            <p:nvPr/>
          </p:nvSpPr>
          <p:spPr>
            <a:xfrm rot="17663273">
              <a:off x="4093408" y="4055604"/>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Oval 76"/>
            <p:cNvSpPr/>
            <p:nvPr/>
          </p:nvSpPr>
          <p:spPr>
            <a:xfrm rot="17663273">
              <a:off x="4295137" y="397973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Oval 77"/>
            <p:cNvSpPr/>
            <p:nvPr/>
          </p:nvSpPr>
          <p:spPr>
            <a:xfrm rot="17663273">
              <a:off x="4496867" y="3903857"/>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Oval 78"/>
            <p:cNvSpPr/>
            <p:nvPr/>
          </p:nvSpPr>
          <p:spPr>
            <a:xfrm rot="17663273">
              <a:off x="4698596" y="3827983"/>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Oval 79"/>
            <p:cNvSpPr/>
            <p:nvPr/>
          </p:nvSpPr>
          <p:spPr>
            <a:xfrm rot="17663273">
              <a:off x="4900325" y="3752109"/>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Oval 80"/>
            <p:cNvSpPr/>
            <p:nvPr/>
          </p:nvSpPr>
          <p:spPr>
            <a:xfrm rot="17663273">
              <a:off x="5102055" y="3676236"/>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Oval 88"/>
            <p:cNvSpPr/>
            <p:nvPr/>
          </p:nvSpPr>
          <p:spPr>
            <a:xfrm rot="1856078">
              <a:off x="5155493" y="3879177"/>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Oval 89"/>
            <p:cNvSpPr/>
            <p:nvPr/>
          </p:nvSpPr>
          <p:spPr>
            <a:xfrm rot="1856078">
              <a:off x="5207872" y="408824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Oval 90"/>
            <p:cNvSpPr/>
            <p:nvPr/>
          </p:nvSpPr>
          <p:spPr>
            <a:xfrm rot="1856078">
              <a:off x="5260251" y="4297306"/>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Oval 91"/>
            <p:cNvSpPr/>
            <p:nvPr/>
          </p:nvSpPr>
          <p:spPr>
            <a:xfrm rot="1856078">
              <a:off x="5312630" y="450637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Oval 92"/>
            <p:cNvSpPr/>
            <p:nvPr/>
          </p:nvSpPr>
          <p:spPr>
            <a:xfrm rot="1856078">
              <a:off x="5365009" y="4715435"/>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Oval 93"/>
            <p:cNvSpPr/>
            <p:nvPr/>
          </p:nvSpPr>
          <p:spPr>
            <a:xfrm rot="1856078">
              <a:off x="5417388" y="4924499"/>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Oval 94"/>
            <p:cNvSpPr/>
            <p:nvPr/>
          </p:nvSpPr>
          <p:spPr>
            <a:xfrm rot="1856078">
              <a:off x="5469767" y="5133564"/>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97" name="Group 96"/>
            <p:cNvGrpSpPr/>
            <p:nvPr/>
          </p:nvGrpSpPr>
          <p:grpSpPr>
            <a:xfrm rot="13718711">
              <a:off x="1035169" y="2702411"/>
              <a:ext cx="1600200" cy="1600200"/>
              <a:chOff x="1600200" y="3581402"/>
              <a:chExt cx="1600200" cy="1600200"/>
            </a:xfrm>
          </p:grpSpPr>
          <p:sp>
            <p:nvSpPr>
              <p:cNvPr id="98" name="Oval 97"/>
              <p:cNvSpPr/>
              <p:nvPr/>
            </p:nvSpPr>
            <p:spPr>
              <a:xfrm>
                <a:off x="1600200" y="3581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 name="Oval 98"/>
              <p:cNvSpPr/>
              <p:nvPr/>
            </p:nvSpPr>
            <p:spPr>
              <a:xfrm>
                <a:off x="1752600" y="37338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Oval 99"/>
              <p:cNvSpPr/>
              <p:nvPr/>
            </p:nvSpPr>
            <p:spPr>
              <a:xfrm>
                <a:off x="1905000" y="38862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Oval 100"/>
              <p:cNvSpPr/>
              <p:nvPr/>
            </p:nvSpPr>
            <p:spPr>
              <a:xfrm>
                <a:off x="2057400" y="40386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Oval 101"/>
              <p:cNvSpPr/>
              <p:nvPr/>
            </p:nvSpPr>
            <p:spPr>
              <a:xfrm>
                <a:off x="2209800" y="41910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 name="Oval 102"/>
              <p:cNvSpPr/>
              <p:nvPr/>
            </p:nvSpPr>
            <p:spPr>
              <a:xfrm>
                <a:off x="2362200" y="4343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Oval 103"/>
              <p:cNvSpPr/>
              <p:nvPr/>
            </p:nvSpPr>
            <p:spPr>
              <a:xfrm>
                <a:off x="2514600" y="44958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 name="Oval 104"/>
              <p:cNvSpPr/>
              <p:nvPr/>
            </p:nvSpPr>
            <p:spPr>
              <a:xfrm>
                <a:off x="2667000" y="46482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Oval 105"/>
              <p:cNvSpPr/>
              <p:nvPr/>
            </p:nvSpPr>
            <p:spPr>
              <a:xfrm>
                <a:off x="2819400" y="48006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Oval 106"/>
              <p:cNvSpPr/>
              <p:nvPr/>
            </p:nvSpPr>
            <p:spPr>
              <a:xfrm>
                <a:off x="2971800" y="49530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Oval 107"/>
              <p:cNvSpPr/>
              <p:nvPr/>
            </p:nvSpPr>
            <p:spPr>
              <a:xfrm>
                <a:off x="3124200" y="5105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17" name="Oval 116"/>
            <p:cNvSpPr/>
            <p:nvPr/>
          </p:nvSpPr>
          <p:spPr>
            <a:xfrm rot="13796181">
              <a:off x="1700668" y="4744395"/>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 name="Oval 117"/>
            <p:cNvSpPr/>
            <p:nvPr/>
          </p:nvSpPr>
          <p:spPr>
            <a:xfrm rot="13796181">
              <a:off x="1719213" y="4529668"/>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 name="Oval 118"/>
            <p:cNvSpPr/>
            <p:nvPr/>
          </p:nvSpPr>
          <p:spPr>
            <a:xfrm rot="13796181">
              <a:off x="1737759" y="4314941"/>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 name="Oval 119"/>
            <p:cNvSpPr/>
            <p:nvPr/>
          </p:nvSpPr>
          <p:spPr>
            <a:xfrm rot="13796181">
              <a:off x="1756305" y="4100214"/>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1" name="Group 120"/>
            <p:cNvGrpSpPr/>
            <p:nvPr/>
          </p:nvGrpSpPr>
          <p:grpSpPr>
            <a:xfrm rot="20201328">
              <a:off x="2109263" y="2030255"/>
              <a:ext cx="1600200" cy="1600200"/>
              <a:chOff x="1600200" y="3581402"/>
              <a:chExt cx="1600200" cy="1600200"/>
            </a:xfrm>
          </p:grpSpPr>
          <p:sp>
            <p:nvSpPr>
              <p:cNvPr id="122" name="Oval 121"/>
              <p:cNvSpPr/>
              <p:nvPr/>
            </p:nvSpPr>
            <p:spPr>
              <a:xfrm>
                <a:off x="1600200" y="3581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 name="Oval 122"/>
              <p:cNvSpPr/>
              <p:nvPr/>
            </p:nvSpPr>
            <p:spPr>
              <a:xfrm>
                <a:off x="1752600" y="37338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 name="Oval 123"/>
              <p:cNvSpPr/>
              <p:nvPr/>
            </p:nvSpPr>
            <p:spPr>
              <a:xfrm>
                <a:off x="1905000" y="38862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 name="Oval 124"/>
              <p:cNvSpPr/>
              <p:nvPr/>
            </p:nvSpPr>
            <p:spPr>
              <a:xfrm>
                <a:off x="2057400" y="40386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 name="Oval 125"/>
              <p:cNvSpPr/>
              <p:nvPr/>
            </p:nvSpPr>
            <p:spPr>
              <a:xfrm>
                <a:off x="2209800" y="41910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 name="Oval 126"/>
              <p:cNvSpPr/>
              <p:nvPr/>
            </p:nvSpPr>
            <p:spPr>
              <a:xfrm>
                <a:off x="2362200" y="4343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 name="Oval 127"/>
              <p:cNvSpPr/>
              <p:nvPr/>
            </p:nvSpPr>
            <p:spPr>
              <a:xfrm>
                <a:off x="2514600" y="44958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 name="Oval 128"/>
              <p:cNvSpPr/>
              <p:nvPr/>
            </p:nvSpPr>
            <p:spPr>
              <a:xfrm>
                <a:off x="2667000" y="46482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 name="Oval 129"/>
              <p:cNvSpPr/>
              <p:nvPr/>
            </p:nvSpPr>
            <p:spPr>
              <a:xfrm>
                <a:off x="2819400" y="48006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 name="Oval 130"/>
              <p:cNvSpPr/>
              <p:nvPr/>
            </p:nvSpPr>
            <p:spPr>
              <a:xfrm>
                <a:off x="2971800" y="49530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 name="Oval 131"/>
              <p:cNvSpPr/>
              <p:nvPr/>
            </p:nvSpPr>
            <p:spPr>
              <a:xfrm>
                <a:off x="3124200" y="5105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34" name="Oval 133"/>
            <p:cNvSpPr/>
            <p:nvPr/>
          </p:nvSpPr>
          <p:spPr>
            <a:xfrm rot="20201328">
              <a:off x="3471028" y="3034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 name="Oval 134"/>
            <p:cNvSpPr/>
            <p:nvPr/>
          </p:nvSpPr>
          <p:spPr>
            <a:xfrm rot="20201328">
              <a:off x="3671296" y="3114053"/>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 name="Oval 135"/>
            <p:cNvSpPr/>
            <p:nvPr/>
          </p:nvSpPr>
          <p:spPr>
            <a:xfrm rot="20201328">
              <a:off x="3871564" y="3193704"/>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 name="Oval 136"/>
            <p:cNvSpPr/>
            <p:nvPr/>
          </p:nvSpPr>
          <p:spPr>
            <a:xfrm rot="20201328">
              <a:off x="4071832" y="3273355"/>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 name="Oval 137"/>
            <p:cNvSpPr/>
            <p:nvPr/>
          </p:nvSpPr>
          <p:spPr>
            <a:xfrm rot="20201328">
              <a:off x="4272100" y="3353006"/>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 name="Oval 138"/>
            <p:cNvSpPr/>
            <p:nvPr/>
          </p:nvSpPr>
          <p:spPr>
            <a:xfrm rot="20201328">
              <a:off x="4472368" y="3432657"/>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 name="Oval 139"/>
            <p:cNvSpPr/>
            <p:nvPr/>
          </p:nvSpPr>
          <p:spPr>
            <a:xfrm rot="20201328">
              <a:off x="4672636" y="3512308"/>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 name="Oval 140"/>
            <p:cNvSpPr/>
            <p:nvPr/>
          </p:nvSpPr>
          <p:spPr>
            <a:xfrm rot="20201328">
              <a:off x="4872904" y="3591959"/>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 name="Oval 150"/>
            <p:cNvSpPr/>
            <p:nvPr/>
          </p:nvSpPr>
          <p:spPr>
            <a:xfrm rot="17688407">
              <a:off x="2014049" y="3393808"/>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 name="Oval 151"/>
            <p:cNvSpPr/>
            <p:nvPr/>
          </p:nvSpPr>
          <p:spPr>
            <a:xfrm rot="17688407">
              <a:off x="2216328" y="3319411"/>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 name="Oval 152"/>
            <p:cNvSpPr/>
            <p:nvPr/>
          </p:nvSpPr>
          <p:spPr>
            <a:xfrm rot="17688407">
              <a:off x="2418606" y="3245014"/>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6" name="Oval 155"/>
            <p:cNvSpPr/>
            <p:nvPr/>
          </p:nvSpPr>
          <p:spPr>
            <a:xfrm rot="17688407">
              <a:off x="3025442" y="3021824"/>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2" name="Oval 161"/>
            <p:cNvSpPr/>
            <p:nvPr/>
          </p:nvSpPr>
          <p:spPr>
            <a:xfrm rot="13718711">
              <a:off x="2693849" y="459079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3" name="Oval 162"/>
            <p:cNvSpPr/>
            <p:nvPr/>
          </p:nvSpPr>
          <p:spPr>
            <a:xfrm rot="13718711">
              <a:off x="2707552" y="437570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4" name="Oval 163"/>
            <p:cNvSpPr/>
            <p:nvPr/>
          </p:nvSpPr>
          <p:spPr>
            <a:xfrm rot="13718711">
              <a:off x="2721255" y="416061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5" name="Oval 164"/>
            <p:cNvSpPr/>
            <p:nvPr/>
          </p:nvSpPr>
          <p:spPr>
            <a:xfrm rot="13718711">
              <a:off x="2734957" y="394552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6" name="Oval 165"/>
            <p:cNvSpPr/>
            <p:nvPr/>
          </p:nvSpPr>
          <p:spPr>
            <a:xfrm rot="13718711">
              <a:off x="2748660" y="373043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7" name="Oval 166"/>
            <p:cNvSpPr/>
            <p:nvPr/>
          </p:nvSpPr>
          <p:spPr>
            <a:xfrm rot="13718711">
              <a:off x="2762362" y="351534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69" name="Group 168"/>
            <p:cNvGrpSpPr/>
            <p:nvPr/>
          </p:nvGrpSpPr>
          <p:grpSpPr>
            <a:xfrm rot="19975599">
              <a:off x="3725599" y="4256424"/>
              <a:ext cx="1600200" cy="1600200"/>
              <a:chOff x="1600200" y="3581402"/>
              <a:chExt cx="1600200" cy="1600200"/>
            </a:xfrm>
          </p:grpSpPr>
          <p:sp>
            <p:nvSpPr>
              <p:cNvPr id="170" name="Oval 169"/>
              <p:cNvSpPr/>
              <p:nvPr/>
            </p:nvSpPr>
            <p:spPr>
              <a:xfrm>
                <a:off x="1600200" y="3581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1" name="Oval 170"/>
              <p:cNvSpPr/>
              <p:nvPr/>
            </p:nvSpPr>
            <p:spPr>
              <a:xfrm>
                <a:off x="1752600" y="37338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2" name="Oval 171"/>
              <p:cNvSpPr/>
              <p:nvPr/>
            </p:nvSpPr>
            <p:spPr>
              <a:xfrm>
                <a:off x="1905000" y="38862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3" name="Oval 172"/>
              <p:cNvSpPr/>
              <p:nvPr/>
            </p:nvSpPr>
            <p:spPr>
              <a:xfrm>
                <a:off x="2057400" y="40386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4" name="Oval 173"/>
              <p:cNvSpPr/>
              <p:nvPr/>
            </p:nvSpPr>
            <p:spPr>
              <a:xfrm>
                <a:off x="2209800" y="41910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5" name="Oval 174"/>
              <p:cNvSpPr/>
              <p:nvPr/>
            </p:nvSpPr>
            <p:spPr>
              <a:xfrm>
                <a:off x="2362200" y="4343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6" name="Oval 175"/>
              <p:cNvSpPr/>
              <p:nvPr/>
            </p:nvSpPr>
            <p:spPr>
              <a:xfrm>
                <a:off x="2514600" y="44958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7" name="Oval 176"/>
              <p:cNvSpPr/>
              <p:nvPr/>
            </p:nvSpPr>
            <p:spPr>
              <a:xfrm>
                <a:off x="2667000" y="46482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8" name="Oval 177"/>
              <p:cNvSpPr/>
              <p:nvPr/>
            </p:nvSpPr>
            <p:spPr>
              <a:xfrm>
                <a:off x="2819400" y="48006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9" name="Oval 178"/>
              <p:cNvSpPr/>
              <p:nvPr/>
            </p:nvSpPr>
            <p:spPr>
              <a:xfrm>
                <a:off x="2971800" y="49530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0" name="Oval 179"/>
              <p:cNvSpPr/>
              <p:nvPr/>
            </p:nvSpPr>
            <p:spPr>
              <a:xfrm>
                <a:off x="3124200" y="5105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7" name="Oval 186"/>
            <p:cNvSpPr/>
            <p:nvPr/>
          </p:nvSpPr>
          <p:spPr>
            <a:xfrm rot="19883039">
              <a:off x="3058773" y="4571028"/>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8" name="Oval 187"/>
            <p:cNvSpPr/>
            <p:nvPr/>
          </p:nvSpPr>
          <p:spPr>
            <a:xfrm rot="19883039">
              <a:off x="3265547" y="463182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9" name="Oval 188"/>
            <p:cNvSpPr/>
            <p:nvPr/>
          </p:nvSpPr>
          <p:spPr>
            <a:xfrm rot="19883039">
              <a:off x="3472321" y="4692616"/>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0" name="Oval 189"/>
            <p:cNvSpPr/>
            <p:nvPr/>
          </p:nvSpPr>
          <p:spPr>
            <a:xfrm rot="19883039">
              <a:off x="3679096" y="475341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1" name="Oval 190"/>
            <p:cNvSpPr/>
            <p:nvPr/>
          </p:nvSpPr>
          <p:spPr>
            <a:xfrm rot="19883039">
              <a:off x="3885870" y="4814205"/>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2" name="Oval 191"/>
            <p:cNvSpPr/>
            <p:nvPr/>
          </p:nvSpPr>
          <p:spPr>
            <a:xfrm rot="19883039">
              <a:off x="4092644" y="4874999"/>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5" name="Oval 194"/>
            <p:cNvSpPr/>
            <p:nvPr/>
          </p:nvSpPr>
          <p:spPr>
            <a:xfrm rot="16963950">
              <a:off x="3735522" y="3910879"/>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6" name="Oval 195"/>
            <p:cNvSpPr/>
            <p:nvPr/>
          </p:nvSpPr>
          <p:spPr>
            <a:xfrm rot="16963950">
              <a:off x="3917763" y="3795816"/>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7" name="Oval 196"/>
            <p:cNvSpPr/>
            <p:nvPr/>
          </p:nvSpPr>
          <p:spPr>
            <a:xfrm rot="16963950">
              <a:off x="4100004" y="368075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8" name="Oval 197"/>
            <p:cNvSpPr/>
            <p:nvPr/>
          </p:nvSpPr>
          <p:spPr>
            <a:xfrm rot="16963950">
              <a:off x="4282246" y="3565689"/>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0" name="Oval 199"/>
            <p:cNvSpPr/>
            <p:nvPr/>
          </p:nvSpPr>
          <p:spPr>
            <a:xfrm rot="16963950">
              <a:off x="4646728" y="3335561"/>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1" name="Oval 200"/>
            <p:cNvSpPr/>
            <p:nvPr/>
          </p:nvSpPr>
          <p:spPr>
            <a:xfrm rot="16963950">
              <a:off x="4828970" y="3220498"/>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2" name="Oval 201"/>
            <p:cNvSpPr/>
            <p:nvPr/>
          </p:nvSpPr>
          <p:spPr>
            <a:xfrm rot="16963950">
              <a:off x="5011211" y="3105434"/>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3" name="Oval 202"/>
            <p:cNvSpPr/>
            <p:nvPr/>
          </p:nvSpPr>
          <p:spPr>
            <a:xfrm rot="16963950">
              <a:off x="5193452" y="2990371"/>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6" name="Oval 205"/>
            <p:cNvSpPr/>
            <p:nvPr/>
          </p:nvSpPr>
          <p:spPr>
            <a:xfrm rot="13426628">
              <a:off x="5369358" y="4715843"/>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7" name="Oval 206"/>
            <p:cNvSpPr/>
            <p:nvPr/>
          </p:nvSpPr>
          <p:spPr>
            <a:xfrm rot="13426628">
              <a:off x="5364759" y="4500366"/>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8" name="Oval 207"/>
            <p:cNvSpPr/>
            <p:nvPr/>
          </p:nvSpPr>
          <p:spPr>
            <a:xfrm rot="13426628">
              <a:off x="5360159" y="4284889"/>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9" name="Oval 208"/>
            <p:cNvSpPr/>
            <p:nvPr/>
          </p:nvSpPr>
          <p:spPr>
            <a:xfrm rot="13426628">
              <a:off x="5355559" y="406941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0" name="Oval 209"/>
            <p:cNvSpPr/>
            <p:nvPr/>
          </p:nvSpPr>
          <p:spPr>
            <a:xfrm rot="13426628">
              <a:off x="5350960" y="3853935"/>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1" name="Oval 210"/>
            <p:cNvSpPr/>
            <p:nvPr/>
          </p:nvSpPr>
          <p:spPr>
            <a:xfrm rot="13426628">
              <a:off x="5346360" y="3638458"/>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2" name="Oval 211"/>
            <p:cNvSpPr/>
            <p:nvPr/>
          </p:nvSpPr>
          <p:spPr>
            <a:xfrm rot="13426628">
              <a:off x="5341760" y="3422981"/>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3" name="Oval 212"/>
            <p:cNvSpPr/>
            <p:nvPr/>
          </p:nvSpPr>
          <p:spPr>
            <a:xfrm rot="13426628">
              <a:off x="5337161" y="3207504"/>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4" name="Oval 213"/>
            <p:cNvSpPr/>
            <p:nvPr/>
          </p:nvSpPr>
          <p:spPr>
            <a:xfrm rot="13426628">
              <a:off x="5332561" y="2992027"/>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8" name="Group 7"/>
          <p:cNvGrpSpPr/>
          <p:nvPr/>
        </p:nvGrpSpPr>
        <p:grpSpPr>
          <a:xfrm>
            <a:off x="3026462" y="2204594"/>
            <a:ext cx="4290632" cy="3418659"/>
            <a:chOff x="1473952" y="2187171"/>
            <a:chExt cx="4290632" cy="3418659"/>
          </a:xfrm>
        </p:grpSpPr>
        <p:sp>
          <p:nvSpPr>
            <p:cNvPr id="145" name="5-Point Star 144"/>
            <p:cNvSpPr/>
            <p:nvPr/>
          </p:nvSpPr>
          <p:spPr>
            <a:xfrm>
              <a:off x="5294684" y="5135930"/>
              <a:ext cx="469900" cy="469900"/>
            </a:xfrm>
            <a:prstGeom prst="star5">
              <a:avLst/>
            </a:prstGeom>
            <a:solidFill>
              <a:srgbClr val="00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 name="5-Point Star 145"/>
            <p:cNvSpPr/>
            <p:nvPr/>
          </p:nvSpPr>
          <p:spPr>
            <a:xfrm>
              <a:off x="4888477" y="3474111"/>
              <a:ext cx="469900" cy="469900"/>
            </a:xfrm>
            <a:prstGeom prst="star5">
              <a:avLst/>
            </a:prstGeom>
            <a:solidFill>
              <a:srgbClr val="00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 name="5-Point Star 146"/>
            <p:cNvSpPr/>
            <p:nvPr/>
          </p:nvSpPr>
          <p:spPr>
            <a:xfrm>
              <a:off x="3485963" y="3997673"/>
              <a:ext cx="469900" cy="469900"/>
            </a:xfrm>
            <a:prstGeom prst="star5">
              <a:avLst/>
            </a:prstGeom>
            <a:solidFill>
              <a:srgbClr val="00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 name="5-Point Star 147"/>
            <p:cNvSpPr/>
            <p:nvPr/>
          </p:nvSpPr>
          <p:spPr>
            <a:xfrm>
              <a:off x="1473952" y="4717056"/>
              <a:ext cx="469900" cy="469900"/>
            </a:xfrm>
            <a:prstGeom prst="star5">
              <a:avLst/>
            </a:prstGeom>
            <a:solidFill>
              <a:srgbClr val="00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 name="5-Point Star 148"/>
            <p:cNvSpPr/>
            <p:nvPr/>
          </p:nvSpPr>
          <p:spPr>
            <a:xfrm>
              <a:off x="1645305" y="2187171"/>
              <a:ext cx="469900" cy="469900"/>
            </a:xfrm>
            <a:prstGeom prst="star5">
              <a:avLst/>
            </a:prstGeom>
            <a:solidFill>
              <a:srgbClr val="00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2" name="Rectangle 181"/>
          <p:cNvSpPr/>
          <p:nvPr/>
        </p:nvSpPr>
        <p:spPr>
          <a:xfrm>
            <a:off x="4099837" y="1693896"/>
            <a:ext cx="7260259" cy="1138773"/>
          </a:xfrm>
          <a:prstGeom prst="rect">
            <a:avLst/>
          </a:prstGeom>
        </p:spPr>
        <p:txBody>
          <a:bodyPr wrap="square">
            <a:spAutoFit/>
          </a:bodyPr>
          <a:lstStyle/>
          <a:p>
            <a:pPr marL="285750" indent="-285750">
              <a:buFont typeface="Arial" panose="020B0604020202020204" pitchFamily="34" charset="0"/>
              <a:buChar char="•"/>
            </a:pPr>
            <a:r>
              <a:rPr lang="en-US" sz="1600" dirty="0"/>
              <a:t>All PCMs, required: within +/- 2 weeks of the end of leveling</a:t>
            </a:r>
          </a:p>
          <a:p>
            <a:pPr marL="285750" indent="-285750">
              <a:buFont typeface="Arial" panose="020B0604020202020204" pitchFamily="34" charset="0"/>
              <a:buChar char="•"/>
            </a:pPr>
            <a:r>
              <a:rPr lang="en-US" sz="1600" dirty="0"/>
              <a:t>Each PCM, required:  2+ occupations within the same GPS month</a:t>
            </a:r>
          </a:p>
          <a:p>
            <a:pPr marL="285750" indent="-285750">
              <a:buFont typeface="Arial" panose="020B0604020202020204" pitchFamily="34" charset="0"/>
              <a:buChar char="•"/>
            </a:pPr>
            <a:r>
              <a:rPr lang="en-US" sz="1600" dirty="0"/>
              <a:t>All PCMs, recommended:  Use the same GPS month</a:t>
            </a:r>
          </a:p>
          <a:p>
            <a:pPr marL="285750" indent="-285750">
              <a:buFont typeface="Arial" panose="020B0604020202020204" pitchFamily="34" charset="0"/>
              <a:buChar char="•"/>
            </a:pPr>
            <a:endParaRPr lang="en-US" dirty="0" smtClean="0"/>
          </a:p>
        </p:txBody>
      </p:sp>
    </p:spTree>
    <p:extLst>
      <p:ext uri="{BB962C8B-B14F-4D97-AF65-F5344CB8AC3E}">
        <p14:creationId xmlns:p14="http://schemas.microsoft.com/office/powerpoint/2010/main" val="297211256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Leveling: Processing</a:t>
            </a:r>
            <a:endParaRPr lang="en-US" dirty="0"/>
          </a:p>
        </p:txBody>
      </p:sp>
      <p:sp>
        <p:nvSpPr>
          <p:cNvPr id="3" name="Content Placeholder 2"/>
          <p:cNvSpPr>
            <a:spLocks noGrp="1"/>
          </p:cNvSpPr>
          <p:nvPr>
            <p:ph idx="1"/>
          </p:nvPr>
        </p:nvSpPr>
        <p:spPr/>
        <p:txBody>
          <a:bodyPr/>
          <a:lstStyle/>
          <a:p>
            <a:r>
              <a:rPr lang="en-US" dirty="0" smtClean="0"/>
              <a:t>All GNSS data processed into GPS months, as per normal processing</a:t>
            </a:r>
          </a:p>
          <a:p>
            <a:r>
              <a:rPr lang="en-US" dirty="0" smtClean="0"/>
              <a:t>These are then adjusted to a mean epoch of the entire leveling survey to yield “representative” orthometric heights that serve as control over the entire leveling project</a:t>
            </a:r>
          </a:p>
          <a:p>
            <a:r>
              <a:rPr lang="en-US" dirty="0" smtClean="0"/>
              <a:t>Stochastic but no time dependency</a:t>
            </a:r>
            <a:endParaRPr lang="en-US" dirty="0"/>
          </a:p>
        </p:txBody>
      </p:sp>
      <p:sp>
        <p:nvSpPr>
          <p:cNvPr id="4" name="Date Placeholder 3"/>
          <p:cNvSpPr>
            <a:spLocks noGrp="1"/>
          </p:cNvSpPr>
          <p:nvPr>
            <p:ph type="dt" sz="half" idx="10"/>
          </p:nvPr>
        </p:nvSpPr>
        <p:spPr/>
        <p:txBody>
          <a:bodyPr/>
          <a:lstStyle/>
          <a:p>
            <a:pPr>
              <a:defRPr/>
            </a:pPr>
            <a:r>
              <a:rPr lang="en-US" smtClean="0"/>
              <a:t>June 13, 2019</a:t>
            </a:r>
            <a:endParaRPr lang="en-US"/>
          </a:p>
        </p:txBody>
      </p:sp>
      <p:sp>
        <p:nvSpPr>
          <p:cNvPr id="5" name="Footer Placeholder 4"/>
          <p:cNvSpPr>
            <a:spLocks noGrp="1"/>
          </p:cNvSpPr>
          <p:nvPr>
            <p:ph type="ftr" sz="quarter" idx="11"/>
          </p:nvPr>
        </p:nvSpPr>
        <p:spPr/>
        <p:txBody>
          <a:bodyPr/>
          <a:lstStyle/>
          <a:p>
            <a:pPr>
              <a:defRPr/>
            </a:pPr>
            <a:r>
              <a:rPr lang="en-US" smtClean="0"/>
              <a:t>HxGN LIVE 2019</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77</a:t>
            </a:fld>
            <a:endParaRPr lang="en-US"/>
          </a:p>
        </p:txBody>
      </p:sp>
    </p:spTree>
    <p:extLst>
      <p:ext uri="{BB962C8B-B14F-4D97-AF65-F5344CB8AC3E}">
        <p14:creationId xmlns:p14="http://schemas.microsoft.com/office/powerpoint/2010/main" val="2769971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Leveling: Processing</a:t>
            </a:r>
            <a:endParaRPr lang="en-US" dirty="0"/>
          </a:p>
        </p:txBody>
      </p:sp>
      <p:sp>
        <p:nvSpPr>
          <p:cNvPr id="3" name="Content Placeholder 2"/>
          <p:cNvSpPr>
            <a:spLocks noGrp="1"/>
          </p:cNvSpPr>
          <p:nvPr>
            <p:ph idx="1"/>
          </p:nvPr>
        </p:nvSpPr>
        <p:spPr/>
        <p:txBody>
          <a:bodyPr/>
          <a:lstStyle/>
          <a:p>
            <a:r>
              <a:rPr lang="en-US" dirty="0" smtClean="0"/>
              <a:t>The pre-computed GNSS-based orthometric heights are held as stochastic constraints in the adjustment of leveling data</a:t>
            </a:r>
          </a:p>
          <a:p>
            <a:r>
              <a:rPr lang="en-US" dirty="0" smtClean="0"/>
              <a:t>Use math model from NOAA TM NOS NGS 74</a:t>
            </a:r>
          </a:p>
          <a:p>
            <a:r>
              <a:rPr lang="en-US" dirty="0" smtClean="0"/>
              <a:t>Separates out errors in GNSS from Leveling:</a:t>
            </a:r>
          </a:p>
          <a:p>
            <a:pPr lvl="1"/>
            <a:r>
              <a:rPr lang="en-US" i="1" u="sng" dirty="0" smtClean="0"/>
              <a:t>Absolute</a:t>
            </a:r>
            <a:r>
              <a:rPr lang="en-US" dirty="0" smtClean="0"/>
              <a:t> heights will have standard deviations that are “at GNSS accuracy levels”</a:t>
            </a:r>
          </a:p>
          <a:p>
            <a:pPr lvl="1"/>
            <a:r>
              <a:rPr lang="en-US" i="1" u="sng" dirty="0" smtClean="0"/>
              <a:t>Differential</a:t>
            </a:r>
            <a:r>
              <a:rPr lang="en-US" dirty="0" smtClean="0"/>
              <a:t> heights will have standard deviations that are “at leveling accuracy levels”</a:t>
            </a:r>
            <a:endParaRPr lang="en-US" dirty="0"/>
          </a:p>
        </p:txBody>
      </p:sp>
      <p:sp>
        <p:nvSpPr>
          <p:cNvPr id="4" name="Date Placeholder 3"/>
          <p:cNvSpPr>
            <a:spLocks noGrp="1"/>
          </p:cNvSpPr>
          <p:nvPr>
            <p:ph type="dt" sz="half" idx="10"/>
          </p:nvPr>
        </p:nvSpPr>
        <p:spPr/>
        <p:txBody>
          <a:bodyPr/>
          <a:lstStyle/>
          <a:p>
            <a:pPr>
              <a:defRPr/>
            </a:pPr>
            <a:r>
              <a:rPr lang="en-US" smtClean="0"/>
              <a:t>June 13, 2019</a:t>
            </a:r>
            <a:endParaRPr lang="en-US"/>
          </a:p>
        </p:txBody>
      </p:sp>
      <p:sp>
        <p:nvSpPr>
          <p:cNvPr id="5" name="Footer Placeholder 4"/>
          <p:cNvSpPr>
            <a:spLocks noGrp="1"/>
          </p:cNvSpPr>
          <p:nvPr>
            <p:ph type="ftr" sz="quarter" idx="11"/>
          </p:nvPr>
        </p:nvSpPr>
        <p:spPr/>
        <p:txBody>
          <a:bodyPr/>
          <a:lstStyle/>
          <a:p>
            <a:pPr>
              <a:defRPr/>
            </a:pPr>
            <a:r>
              <a:rPr lang="en-US" smtClean="0"/>
              <a:t>HxGN LIVE 2019</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78</a:t>
            </a:fld>
            <a:endParaRPr lang="en-US"/>
          </a:p>
        </p:txBody>
      </p:sp>
    </p:spTree>
    <p:extLst>
      <p:ext uri="{BB962C8B-B14F-4D97-AF65-F5344CB8AC3E}">
        <p14:creationId xmlns:p14="http://schemas.microsoft.com/office/powerpoint/2010/main" val="2284144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Leveling:  Absolute errors</a:t>
            </a:r>
            <a:endParaRPr lang="en-US" dirty="0"/>
          </a:p>
        </p:txBody>
      </p:sp>
      <p:sp>
        <p:nvSpPr>
          <p:cNvPr id="3" name="Content Placeholder 2"/>
          <p:cNvSpPr>
            <a:spLocks noGrp="1"/>
          </p:cNvSpPr>
          <p:nvPr>
            <p:ph idx="1"/>
          </p:nvPr>
        </p:nvSpPr>
        <p:spPr/>
        <p:txBody>
          <a:bodyPr/>
          <a:lstStyle/>
          <a:p>
            <a:r>
              <a:rPr lang="en-US" dirty="0" smtClean="0"/>
              <a:t>Consider this quote from a concerned user:</a:t>
            </a:r>
          </a:p>
          <a:p>
            <a:pPr lvl="1"/>
            <a:r>
              <a:rPr lang="en-US" dirty="0" smtClean="0"/>
              <a:t>“In the old NSRS, I could pull the datasheet for a point in California and see that NGS trusted the NAVD 88 height to 1 millimeter.  Now, you’re telling me to use RTN to establish orthometric heights in the same area, and I’m getting heights with 4 cm standard deviations!  Why are your heights less accurate today than in the past?”</a:t>
            </a:r>
            <a:endParaRPr lang="en-US" dirty="0"/>
          </a:p>
        </p:txBody>
      </p:sp>
      <p:sp>
        <p:nvSpPr>
          <p:cNvPr id="4" name="Date Placeholder 3"/>
          <p:cNvSpPr>
            <a:spLocks noGrp="1"/>
          </p:cNvSpPr>
          <p:nvPr>
            <p:ph type="dt" sz="half" idx="10"/>
          </p:nvPr>
        </p:nvSpPr>
        <p:spPr/>
        <p:txBody>
          <a:bodyPr/>
          <a:lstStyle/>
          <a:p>
            <a:pPr>
              <a:defRPr/>
            </a:pPr>
            <a:r>
              <a:rPr lang="en-US" smtClean="0"/>
              <a:t>June 13, 2019</a:t>
            </a:r>
            <a:endParaRPr lang="en-US"/>
          </a:p>
        </p:txBody>
      </p:sp>
      <p:sp>
        <p:nvSpPr>
          <p:cNvPr id="5" name="Footer Placeholder 4"/>
          <p:cNvSpPr>
            <a:spLocks noGrp="1"/>
          </p:cNvSpPr>
          <p:nvPr>
            <p:ph type="ftr" sz="quarter" idx="11"/>
          </p:nvPr>
        </p:nvSpPr>
        <p:spPr/>
        <p:txBody>
          <a:bodyPr/>
          <a:lstStyle/>
          <a:p>
            <a:pPr>
              <a:defRPr/>
            </a:pPr>
            <a:r>
              <a:rPr lang="en-US" smtClean="0"/>
              <a:t>HxGN LIVE 2019</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79</a:t>
            </a:fld>
            <a:endParaRPr lang="en-US"/>
          </a:p>
        </p:txBody>
      </p:sp>
    </p:spTree>
    <p:extLst>
      <p:ext uri="{BB962C8B-B14F-4D97-AF65-F5344CB8AC3E}">
        <p14:creationId xmlns:p14="http://schemas.microsoft.com/office/powerpoint/2010/main" val="172431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9"/>
          <p:cNvSpPr>
            <a:spLocks noGrp="1"/>
          </p:cNvSpPr>
          <p:nvPr>
            <p:ph type="title"/>
          </p:nvPr>
        </p:nvSpPr>
        <p:spPr>
          <a:xfrm>
            <a:off x="1949450" y="425450"/>
            <a:ext cx="8261350" cy="1174750"/>
          </a:xfrm>
        </p:spPr>
        <p:txBody>
          <a:bodyPr/>
          <a:lstStyle/>
          <a:p>
            <a:r>
              <a:rPr lang="en-US" altLang="en-US" dirty="0" smtClean="0"/>
              <a:t>“Modernizing the NSRS” means…</a:t>
            </a:r>
          </a:p>
        </p:txBody>
      </p:sp>
      <p:sp>
        <p:nvSpPr>
          <p:cNvPr id="11" name="Content Placeholder 10"/>
          <p:cNvSpPr>
            <a:spLocks noGrp="1"/>
          </p:cNvSpPr>
          <p:nvPr>
            <p:ph idx="1"/>
          </p:nvPr>
        </p:nvSpPr>
        <p:spPr>
          <a:xfrm>
            <a:off x="1828800" y="1828800"/>
            <a:ext cx="8686800" cy="4419600"/>
          </a:xfrm>
        </p:spPr>
        <p:txBody>
          <a:bodyPr>
            <a:normAutofit/>
          </a:bodyPr>
          <a:lstStyle/>
          <a:p>
            <a:pPr>
              <a:defRPr/>
            </a:pPr>
            <a:r>
              <a:rPr lang="en-US" dirty="0" smtClean="0"/>
              <a:t>Replacing NAD 83</a:t>
            </a:r>
          </a:p>
          <a:p>
            <a:pPr>
              <a:defRPr/>
            </a:pPr>
            <a:r>
              <a:rPr lang="en-US" dirty="0" smtClean="0"/>
              <a:t>Replacing NAVD 88</a:t>
            </a:r>
          </a:p>
          <a:p>
            <a:pPr>
              <a:defRPr/>
            </a:pPr>
            <a:r>
              <a:rPr lang="en-US" dirty="0" smtClean="0"/>
              <a:t>Re-inventing </a:t>
            </a:r>
            <a:r>
              <a:rPr lang="en-US" dirty="0" err="1" smtClean="0"/>
              <a:t>Bluebooking</a:t>
            </a:r>
            <a:endParaRPr lang="en-US" dirty="0" smtClean="0"/>
          </a:p>
          <a:p>
            <a:pPr>
              <a:defRPr/>
            </a:pPr>
            <a:r>
              <a:rPr lang="en-US" dirty="0" smtClean="0"/>
              <a:t>Improving the Geodetic Toolkit</a:t>
            </a:r>
          </a:p>
          <a:p>
            <a:pPr>
              <a:defRPr/>
            </a:pPr>
            <a:r>
              <a:rPr lang="en-US" dirty="0" smtClean="0"/>
              <a:t>Better Surveying Methodologies</a:t>
            </a:r>
          </a:p>
        </p:txBody>
      </p:sp>
      <p:sp>
        <p:nvSpPr>
          <p:cNvPr id="2" name="Date Placeholder 1"/>
          <p:cNvSpPr>
            <a:spLocks noGrp="1"/>
          </p:cNvSpPr>
          <p:nvPr>
            <p:ph type="dt" sz="half" idx="10"/>
          </p:nvPr>
        </p:nvSpPr>
        <p:spPr/>
        <p:txBody>
          <a:bodyPr/>
          <a:lstStyle/>
          <a:p>
            <a:pPr>
              <a:defRPr/>
            </a:pPr>
            <a:r>
              <a:rPr lang="en-US" smtClean="0"/>
              <a:t>June 13, 2019</a:t>
            </a:r>
            <a:endParaRPr lang="en-US"/>
          </a:p>
        </p:txBody>
      </p:sp>
      <p:sp>
        <p:nvSpPr>
          <p:cNvPr id="3" name="Footer Placeholder 2"/>
          <p:cNvSpPr>
            <a:spLocks noGrp="1"/>
          </p:cNvSpPr>
          <p:nvPr>
            <p:ph type="ftr" sz="quarter" idx="11"/>
          </p:nvPr>
        </p:nvSpPr>
        <p:spPr/>
        <p:txBody>
          <a:bodyPr/>
          <a:lstStyle/>
          <a:p>
            <a:pPr>
              <a:defRPr/>
            </a:pPr>
            <a:r>
              <a:rPr lang="en-US" smtClean="0"/>
              <a:t>HxGN LIVE 2019</a:t>
            </a:r>
            <a:endParaRPr lang="en-US"/>
          </a:p>
        </p:txBody>
      </p:sp>
      <p:sp>
        <p:nvSpPr>
          <p:cNvPr id="4" name="Slide Number Placeholder 3"/>
          <p:cNvSpPr>
            <a:spLocks noGrp="1"/>
          </p:cNvSpPr>
          <p:nvPr>
            <p:ph type="sldNum" sz="quarter" idx="12"/>
          </p:nvPr>
        </p:nvSpPr>
        <p:spPr/>
        <p:txBody>
          <a:bodyPr/>
          <a:lstStyle/>
          <a:p>
            <a:pPr>
              <a:defRPr/>
            </a:pPr>
            <a:fld id="{EB6791C4-DF4E-4C17-A41C-B2BEB15390BD}" type="slidenum">
              <a:rPr lang="en-US" smtClean="0"/>
              <a:pPr>
                <a:defRPr/>
              </a:pPr>
              <a:t>8</a:t>
            </a:fld>
            <a:endParaRPr lang="en-US"/>
          </a:p>
        </p:txBody>
      </p:sp>
      <p:sp>
        <p:nvSpPr>
          <p:cNvPr id="5" name="Left Brace 4"/>
          <p:cNvSpPr/>
          <p:nvPr/>
        </p:nvSpPr>
        <p:spPr>
          <a:xfrm flipH="1">
            <a:off x="7519538" y="3106757"/>
            <a:ext cx="692227" cy="1506992"/>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7" name="TextBox 6"/>
          <p:cNvSpPr txBox="1"/>
          <p:nvPr/>
        </p:nvSpPr>
        <p:spPr>
          <a:xfrm>
            <a:off x="8211764" y="3690975"/>
            <a:ext cx="2063514" cy="307777"/>
          </a:xfrm>
          <a:prstGeom prst="rect">
            <a:avLst/>
          </a:prstGeom>
          <a:noFill/>
        </p:spPr>
        <p:txBody>
          <a:bodyPr wrap="none" rtlCol="0">
            <a:spAutoFit/>
          </a:bodyPr>
          <a:lstStyle/>
          <a:p>
            <a:r>
              <a:rPr lang="en-US" sz="1400" b="1" dirty="0">
                <a:solidFill>
                  <a:srgbClr val="FF0000"/>
                </a:solidFill>
              </a:rPr>
              <a:t>Blueprint for 2022, Part 3</a:t>
            </a:r>
          </a:p>
        </p:txBody>
      </p:sp>
      <p:sp>
        <p:nvSpPr>
          <p:cNvPr id="12" name="TextBox 11"/>
          <p:cNvSpPr txBox="1"/>
          <p:nvPr/>
        </p:nvSpPr>
        <p:spPr>
          <a:xfrm>
            <a:off x="6367619" y="1932829"/>
            <a:ext cx="2063514" cy="307777"/>
          </a:xfrm>
          <a:prstGeom prst="rect">
            <a:avLst/>
          </a:prstGeom>
          <a:noFill/>
        </p:spPr>
        <p:txBody>
          <a:bodyPr wrap="none" rtlCol="0">
            <a:spAutoFit/>
          </a:bodyPr>
          <a:lstStyle/>
          <a:p>
            <a:r>
              <a:rPr lang="en-US" sz="1400" b="1" dirty="0">
                <a:solidFill>
                  <a:srgbClr val="FF0000"/>
                </a:solidFill>
              </a:rPr>
              <a:t>Blueprint for 2022, Part 1</a:t>
            </a:r>
          </a:p>
        </p:txBody>
      </p:sp>
      <p:sp>
        <p:nvSpPr>
          <p:cNvPr id="15" name="TextBox 14"/>
          <p:cNvSpPr txBox="1"/>
          <p:nvPr/>
        </p:nvSpPr>
        <p:spPr>
          <a:xfrm>
            <a:off x="6391882" y="2530793"/>
            <a:ext cx="2063514" cy="307777"/>
          </a:xfrm>
          <a:prstGeom prst="rect">
            <a:avLst/>
          </a:prstGeom>
          <a:noFill/>
        </p:spPr>
        <p:txBody>
          <a:bodyPr wrap="none" rtlCol="0">
            <a:spAutoFit/>
          </a:bodyPr>
          <a:lstStyle/>
          <a:p>
            <a:r>
              <a:rPr lang="en-US" sz="1400" b="1" dirty="0">
                <a:solidFill>
                  <a:srgbClr val="FF0000"/>
                </a:solidFill>
              </a:rPr>
              <a:t>Blueprint for 2022, Part 2</a:t>
            </a:r>
          </a:p>
        </p:txBody>
      </p:sp>
    </p:spTree>
    <p:extLst>
      <p:ext uri="{BB962C8B-B14F-4D97-AF65-F5344CB8AC3E}">
        <p14:creationId xmlns:p14="http://schemas.microsoft.com/office/powerpoint/2010/main" val="27824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12" grpId="0"/>
      <p:bldP spid="15"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857" y="2452711"/>
            <a:ext cx="9688286" cy="1143000"/>
          </a:xfrm>
        </p:spPr>
        <p:txBody>
          <a:bodyPr/>
          <a:lstStyle/>
          <a:p>
            <a:r>
              <a:rPr lang="en-US" sz="3600" dirty="0"/>
              <a:t>New Way for </a:t>
            </a:r>
            <a:r>
              <a:rPr lang="en-US" sz="3600" i="1" dirty="0"/>
              <a:t>NGS</a:t>
            </a:r>
            <a:r>
              <a:rPr lang="en-US" sz="3600" dirty="0"/>
              <a:t> to Process and store GNSS Data:  </a:t>
            </a:r>
            <a:br>
              <a:rPr lang="en-US" sz="3600" dirty="0"/>
            </a:br>
            <a:r>
              <a:rPr lang="en-US" sz="3600" dirty="0"/>
              <a:t/>
            </a:r>
            <a:br>
              <a:rPr lang="en-US" sz="3600" dirty="0"/>
            </a:br>
            <a:r>
              <a:rPr lang="en-US" sz="3600" b="1" i="1" u="sng" dirty="0"/>
              <a:t>Final Discrete</a:t>
            </a:r>
            <a:r>
              <a:rPr lang="en-US" sz="3600" b="1" i="1" dirty="0"/>
              <a:t> </a:t>
            </a:r>
            <a:r>
              <a:rPr lang="en-US" sz="3600" dirty="0" smtClean="0"/>
              <a:t>Coordinates (</a:t>
            </a:r>
            <a:r>
              <a:rPr lang="en-US" sz="3600" i="1" dirty="0" smtClean="0"/>
              <a:t>FDCs</a:t>
            </a:r>
            <a:r>
              <a:rPr lang="en-US" sz="3600" dirty="0" smtClean="0"/>
              <a:t>)</a:t>
            </a:r>
            <a:endParaRPr lang="en-US" sz="3600" dirty="0"/>
          </a:p>
        </p:txBody>
      </p:sp>
      <p:sp>
        <p:nvSpPr>
          <p:cNvPr id="4" name="Date Placeholder 3"/>
          <p:cNvSpPr>
            <a:spLocks noGrp="1"/>
          </p:cNvSpPr>
          <p:nvPr>
            <p:ph type="dt" sz="half" idx="10"/>
          </p:nvPr>
        </p:nvSpPr>
        <p:spPr/>
        <p:txBody>
          <a:bodyPr/>
          <a:lstStyle/>
          <a:p>
            <a:pPr>
              <a:defRPr/>
            </a:pPr>
            <a:r>
              <a:rPr lang="en-US" smtClean="0"/>
              <a:t>June 13, 2019</a:t>
            </a:r>
            <a:endParaRPr lang="en-US"/>
          </a:p>
        </p:txBody>
      </p:sp>
      <p:sp>
        <p:nvSpPr>
          <p:cNvPr id="5" name="Footer Placeholder 4"/>
          <p:cNvSpPr>
            <a:spLocks noGrp="1"/>
          </p:cNvSpPr>
          <p:nvPr>
            <p:ph type="ftr" sz="quarter" idx="11"/>
          </p:nvPr>
        </p:nvSpPr>
        <p:spPr/>
        <p:txBody>
          <a:bodyPr/>
          <a:lstStyle/>
          <a:p>
            <a:pPr>
              <a:defRPr/>
            </a:pPr>
            <a:r>
              <a:rPr lang="en-US" smtClean="0"/>
              <a:t>HxGN LIVE 2019</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80</a:t>
            </a:fld>
            <a:endParaRPr lang="en-US"/>
          </a:p>
        </p:txBody>
      </p:sp>
    </p:spTree>
    <p:extLst>
      <p:ext uri="{BB962C8B-B14F-4D97-AF65-F5344CB8AC3E}">
        <p14:creationId xmlns:p14="http://schemas.microsoft.com/office/powerpoint/2010/main" val="28944010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GNSS:  Monthly workflow…</a:t>
            </a:r>
            <a:endParaRPr lang="en-US" dirty="0"/>
          </a:p>
        </p:txBody>
      </p:sp>
      <p:sp>
        <p:nvSpPr>
          <p:cNvPr id="3" name="Content Placeholder 2"/>
          <p:cNvSpPr>
            <a:spLocks noGrp="1"/>
          </p:cNvSpPr>
          <p:nvPr>
            <p:ph idx="1"/>
          </p:nvPr>
        </p:nvSpPr>
        <p:spPr/>
        <p:txBody>
          <a:bodyPr/>
          <a:lstStyle/>
          <a:p>
            <a:r>
              <a:rPr lang="en-US" sz="2800" dirty="0"/>
              <a:t>Every </a:t>
            </a:r>
            <a:r>
              <a:rPr lang="en-US" sz="2800" b="1" u="sng" dirty="0"/>
              <a:t>GPS month </a:t>
            </a:r>
            <a:r>
              <a:rPr lang="en-US" sz="2800" dirty="0"/>
              <a:t>(say the first Monday of that GPS month), NGS will “process the GPS month of 12-16 weeks ago” by doing the following:</a:t>
            </a:r>
          </a:p>
          <a:p>
            <a:pPr lvl="1"/>
            <a:r>
              <a:rPr lang="en-US" sz="2400" dirty="0"/>
              <a:t>Ensure that the “final” IGS orbits for the GPS month that spans 12-16 weeks prior are available</a:t>
            </a:r>
          </a:p>
          <a:p>
            <a:pPr lvl="2"/>
            <a:r>
              <a:rPr lang="en-US" sz="2000" dirty="0"/>
              <a:t>If not, hold off on this until they are</a:t>
            </a:r>
          </a:p>
          <a:p>
            <a:pPr lvl="1"/>
            <a:r>
              <a:rPr lang="en-US" sz="2400" dirty="0"/>
              <a:t>Create an in-house project named for that prior GPS month</a:t>
            </a:r>
          </a:p>
          <a:p>
            <a:pPr lvl="1"/>
            <a:r>
              <a:rPr lang="en-US" sz="2400" dirty="0"/>
              <a:t>Farm all data (collected during that GPS month) from all projects submitted to NGS, and put them all into the in-house project</a:t>
            </a:r>
          </a:p>
        </p:txBody>
      </p:sp>
      <p:sp>
        <p:nvSpPr>
          <p:cNvPr id="4" name="Date Placeholder 3"/>
          <p:cNvSpPr>
            <a:spLocks noGrp="1"/>
          </p:cNvSpPr>
          <p:nvPr>
            <p:ph type="dt" sz="half" idx="10"/>
          </p:nvPr>
        </p:nvSpPr>
        <p:spPr/>
        <p:txBody>
          <a:bodyPr/>
          <a:lstStyle/>
          <a:p>
            <a:pPr>
              <a:defRPr/>
            </a:pPr>
            <a:r>
              <a:rPr lang="en-US" smtClean="0"/>
              <a:t>June 13, 2019</a:t>
            </a:r>
            <a:endParaRPr lang="en-US"/>
          </a:p>
        </p:txBody>
      </p:sp>
      <p:sp>
        <p:nvSpPr>
          <p:cNvPr id="5" name="Footer Placeholder 4"/>
          <p:cNvSpPr>
            <a:spLocks noGrp="1"/>
          </p:cNvSpPr>
          <p:nvPr>
            <p:ph type="ftr" sz="quarter" idx="11"/>
          </p:nvPr>
        </p:nvSpPr>
        <p:spPr/>
        <p:txBody>
          <a:bodyPr/>
          <a:lstStyle/>
          <a:p>
            <a:pPr>
              <a:defRPr/>
            </a:pPr>
            <a:r>
              <a:rPr lang="en-US" smtClean="0"/>
              <a:t>HxGN LIVE 2019</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81</a:t>
            </a:fld>
            <a:endParaRPr lang="en-US"/>
          </a:p>
        </p:txBody>
      </p:sp>
    </p:spTree>
    <p:extLst>
      <p:ext uri="{BB962C8B-B14F-4D97-AF65-F5344CB8AC3E}">
        <p14:creationId xmlns:p14="http://schemas.microsoft.com/office/powerpoint/2010/main" val="1594483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8" name="Elbow Connector 67"/>
          <p:cNvCxnSpPr>
            <a:stCxn id="47" idx="3"/>
            <a:endCxn id="23" idx="1"/>
          </p:cNvCxnSpPr>
          <p:nvPr/>
        </p:nvCxnSpPr>
        <p:spPr>
          <a:xfrm flipV="1">
            <a:off x="5972985" y="2790839"/>
            <a:ext cx="473210" cy="2863155"/>
          </a:xfrm>
          <a:prstGeom prst="bentConnector2">
            <a:avLst/>
          </a:prstGeom>
          <a:ln w="50800">
            <a:solidFill>
              <a:schemeClr val="accent6"/>
            </a:solidFill>
            <a:tailEnd type="triangle"/>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dirty="0" smtClean="0"/>
              <a:t>Processing by GPS Month…</a:t>
            </a:r>
            <a:endParaRPr lang="en-US" dirty="0"/>
          </a:p>
        </p:txBody>
      </p:sp>
      <p:sp>
        <p:nvSpPr>
          <p:cNvPr id="4" name="Date Placeholder 3"/>
          <p:cNvSpPr>
            <a:spLocks noGrp="1"/>
          </p:cNvSpPr>
          <p:nvPr>
            <p:ph type="dt" sz="half" idx="10"/>
          </p:nvPr>
        </p:nvSpPr>
        <p:spPr/>
        <p:txBody>
          <a:bodyPr/>
          <a:lstStyle/>
          <a:p>
            <a:pPr>
              <a:defRPr/>
            </a:pPr>
            <a:r>
              <a:rPr lang="en-US" smtClean="0"/>
              <a:t>June 13, 2019</a:t>
            </a:r>
            <a:endParaRPr lang="en-US"/>
          </a:p>
        </p:txBody>
      </p:sp>
      <p:sp>
        <p:nvSpPr>
          <p:cNvPr id="5" name="Footer Placeholder 4"/>
          <p:cNvSpPr>
            <a:spLocks noGrp="1"/>
          </p:cNvSpPr>
          <p:nvPr>
            <p:ph type="ftr" sz="quarter" idx="11"/>
          </p:nvPr>
        </p:nvSpPr>
        <p:spPr/>
        <p:txBody>
          <a:bodyPr/>
          <a:lstStyle/>
          <a:p>
            <a:pPr>
              <a:defRPr/>
            </a:pPr>
            <a:r>
              <a:rPr lang="en-US" smtClean="0"/>
              <a:t>HxGN LIVE 2019</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82</a:t>
            </a:fld>
            <a:endParaRPr lang="en-US"/>
          </a:p>
        </p:txBody>
      </p:sp>
      <p:sp>
        <p:nvSpPr>
          <p:cNvPr id="7" name="Rectangle 6"/>
          <p:cNvSpPr/>
          <p:nvPr/>
        </p:nvSpPr>
        <p:spPr>
          <a:xfrm>
            <a:off x="1981201" y="1417640"/>
            <a:ext cx="992221" cy="680937"/>
          </a:xfrm>
          <a:prstGeom prst="rect">
            <a:avLst/>
          </a:prstGeom>
          <a:noFill/>
          <a:ln w="50800"/>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GPS Month 587</a:t>
            </a:r>
          </a:p>
        </p:txBody>
      </p:sp>
      <p:sp>
        <p:nvSpPr>
          <p:cNvPr id="8" name="Rectangle 7"/>
          <p:cNvSpPr/>
          <p:nvPr/>
        </p:nvSpPr>
        <p:spPr>
          <a:xfrm>
            <a:off x="2973422" y="1417639"/>
            <a:ext cx="992221" cy="680937"/>
          </a:xfrm>
          <a:prstGeom prst="rect">
            <a:avLst/>
          </a:prstGeom>
          <a:noFill/>
          <a:ln w="50800"/>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GPS Month 588</a:t>
            </a:r>
          </a:p>
        </p:txBody>
      </p:sp>
      <p:sp>
        <p:nvSpPr>
          <p:cNvPr id="9" name="Rectangle 8"/>
          <p:cNvSpPr/>
          <p:nvPr/>
        </p:nvSpPr>
        <p:spPr>
          <a:xfrm>
            <a:off x="3965643" y="1417638"/>
            <a:ext cx="992221" cy="680937"/>
          </a:xfrm>
          <a:prstGeom prst="rect">
            <a:avLst/>
          </a:prstGeom>
          <a:noFill/>
          <a:ln w="50800"/>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GPS Month 589</a:t>
            </a:r>
          </a:p>
        </p:txBody>
      </p:sp>
      <p:sp>
        <p:nvSpPr>
          <p:cNvPr id="10" name="Rectangle 9"/>
          <p:cNvSpPr/>
          <p:nvPr/>
        </p:nvSpPr>
        <p:spPr>
          <a:xfrm>
            <a:off x="4957864" y="1417637"/>
            <a:ext cx="992221" cy="680937"/>
          </a:xfrm>
          <a:prstGeom prst="rect">
            <a:avLst/>
          </a:prstGeom>
          <a:noFill/>
          <a:ln w="50800"/>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GPS Month 590</a:t>
            </a:r>
          </a:p>
        </p:txBody>
      </p:sp>
      <p:sp>
        <p:nvSpPr>
          <p:cNvPr id="16" name="Rectangle 15"/>
          <p:cNvSpPr/>
          <p:nvPr/>
        </p:nvSpPr>
        <p:spPr>
          <a:xfrm>
            <a:off x="5950085" y="1417639"/>
            <a:ext cx="992221" cy="680937"/>
          </a:xfrm>
          <a:prstGeom prst="rect">
            <a:avLst/>
          </a:prstGeom>
          <a:noFill/>
          <a:ln w="50800"/>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GPS Month 591</a:t>
            </a:r>
          </a:p>
        </p:txBody>
      </p:sp>
      <p:sp>
        <p:nvSpPr>
          <p:cNvPr id="17" name="Rectangle 16"/>
          <p:cNvSpPr/>
          <p:nvPr/>
        </p:nvSpPr>
        <p:spPr>
          <a:xfrm>
            <a:off x="6942306" y="1417638"/>
            <a:ext cx="992221" cy="680937"/>
          </a:xfrm>
          <a:prstGeom prst="rect">
            <a:avLst/>
          </a:prstGeom>
          <a:noFill/>
          <a:ln w="50800"/>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GPS Month 592</a:t>
            </a:r>
          </a:p>
        </p:txBody>
      </p:sp>
      <p:sp>
        <p:nvSpPr>
          <p:cNvPr id="18" name="Rectangle 17"/>
          <p:cNvSpPr/>
          <p:nvPr/>
        </p:nvSpPr>
        <p:spPr>
          <a:xfrm>
            <a:off x="7934527" y="1417637"/>
            <a:ext cx="992221" cy="680937"/>
          </a:xfrm>
          <a:prstGeom prst="rect">
            <a:avLst/>
          </a:prstGeom>
          <a:noFill/>
          <a:ln w="50800"/>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GPS Month 593</a:t>
            </a:r>
          </a:p>
        </p:txBody>
      </p:sp>
      <p:sp>
        <p:nvSpPr>
          <p:cNvPr id="19" name="Rectangle 18"/>
          <p:cNvSpPr/>
          <p:nvPr/>
        </p:nvSpPr>
        <p:spPr>
          <a:xfrm>
            <a:off x="8926748" y="1417636"/>
            <a:ext cx="992221" cy="680937"/>
          </a:xfrm>
          <a:prstGeom prst="rect">
            <a:avLst/>
          </a:prstGeom>
          <a:noFill/>
          <a:ln w="50800"/>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GPS Month 594</a:t>
            </a:r>
          </a:p>
        </p:txBody>
      </p:sp>
      <p:sp>
        <p:nvSpPr>
          <p:cNvPr id="20" name="Left Brace 19"/>
          <p:cNvSpPr/>
          <p:nvPr/>
        </p:nvSpPr>
        <p:spPr>
          <a:xfrm rot="16200000">
            <a:off x="2242426" y="2059839"/>
            <a:ext cx="469773" cy="992222"/>
          </a:xfrm>
          <a:prstGeom prst="leftBrace">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 name="Left Brace 22"/>
          <p:cNvSpPr/>
          <p:nvPr/>
        </p:nvSpPr>
        <p:spPr>
          <a:xfrm rot="16200000">
            <a:off x="6211309" y="2059840"/>
            <a:ext cx="469773" cy="992222"/>
          </a:xfrm>
          <a:prstGeom prst="leftBrace">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 name="TextBox 28"/>
          <p:cNvSpPr txBox="1"/>
          <p:nvPr/>
        </p:nvSpPr>
        <p:spPr>
          <a:xfrm>
            <a:off x="3112724" y="3037058"/>
            <a:ext cx="3021981" cy="584775"/>
          </a:xfrm>
          <a:prstGeom prst="rect">
            <a:avLst/>
          </a:prstGeom>
          <a:noFill/>
        </p:spPr>
        <p:txBody>
          <a:bodyPr wrap="none" rtlCol="0">
            <a:spAutoFit/>
          </a:bodyPr>
          <a:lstStyle/>
          <a:p>
            <a:r>
              <a:rPr lang="en-US" sz="1600" dirty="0"/>
              <a:t>All GNSS data collected in this </a:t>
            </a:r>
          </a:p>
          <a:p>
            <a:r>
              <a:rPr lang="en-US" sz="1600" dirty="0"/>
              <a:t>GPS month…</a:t>
            </a:r>
          </a:p>
        </p:txBody>
      </p:sp>
      <p:cxnSp>
        <p:nvCxnSpPr>
          <p:cNvPr id="31" name="Elbow Connector 30"/>
          <p:cNvCxnSpPr>
            <a:stCxn id="36" idx="3"/>
            <a:endCxn id="23" idx="1"/>
          </p:cNvCxnSpPr>
          <p:nvPr/>
        </p:nvCxnSpPr>
        <p:spPr>
          <a:xfrm flipV="1">
            <a:off x="6198139" y="2790839"/>
            <a:ext cx="248057" cy="1177393"/>
          </a:xfrm>
          <a:prstGeom prst="bentConnector2">
            <a:avLst/>
          </a:prstGeom>
          <a:ln>
            <a:solidFill>
              <a:srgbClr val="00B0F0"/>
            </a:solidFill>
            <a:tailEnd type="triangle"/>
          </a:ln>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2581276" y="3798954"/>
            <a:ext cx="3616862" cy="338554"/>
          </a:xfrm>
          <a:prstGeom prst="rect">
            <a:avLst/>
          </a:prstGeom>
          <a:noFill/>
        </p:spPr>
        <p:txBody>
          <a:bodyPr wrap="square" rtlCol="0">
            <a:spAutoFit/>
          </a:bodyPr>
          <a:lstStyle/>
          <a:p>
            <a:r>
              <a:rPr lang="en-US" sz="1600" dirty="0"/>
              <a:t>…are processed in this GPS month…</a:t>
            </a:r>
          </a:p>
        </p:txBody>
      </p:sp>
      <p:sp>
        <p:nvSpPr>
          <p:cNvPr id="41" name="TextBox 40"/>
          <p:cNvSpPr txBox="1"/>
          <p:nvPr/>
        </p:nvSpPr>
        <p:spPr>
          <a:xfrm>
            <a:off x="3112724" y="4421461"/>
            <a:ext cx="2392727" cy="830997"/>
          </a:xfrm>
          <a:prstGeom prst="rect">
            <a:avLst/>
          </a:prstGeom>
          <a:noFill/>
        </p:spPr>
        <p:txBody>
          <a:bodyPr wrap="square" rtlCol="0">
            <a:spAutoFit/>
          </a:bodyPr>
          <a:lstStyle/>
          <a:p>
            <a:r>
              <a:rPr lang="en-US" sz="1600" dirty="0"/>
              <a:t>…to create Final Discrete coordinates for </a:t>
            </a:r>
          </a:p>
          <a:p>
            <a:r>
              <a:rPr lang="en-US" sz="1600" dirty="0"/>
              <a:t>this GPS month….</a:t>
            </a:r>
          </a:p>
        </p:txBody>
      </p:sp>
      <p:cxnSp>
        <p:nvCxnSpPr>
          <p:cNvPr id="42" name="Elbow Connector 41"/>
          <p:cNvCxnSpPr>
            <a:stCxn id="41" idx="1"/>
            <a:endCxn id="20" idx="1"/>
          </p:cNvCxnSpPr>
          <p:nvPr/>
        </p:nvCxnSpPr>
        <p:spPr>
          <a:xfrm rot="10800000">
            <a:off x="2477314" y="2790837"/>
            <a:ext cx="635411" cy="2046122"/>
          </a:xfrm>
          <a:prstGeom prst="bentConnector2">
            <a:avLst/>
          </a:prstGeom>
          <a:ln w="50800">
            <a:solidFill>
              <a:srgbClr val="00B050"/>
            </a:solidFill>
            <a:tailEnd type="triangle"/>
          </a:ln>
        </p:spPr>
        <p:style>
          <a:lnRef idx="2">
            <a:schemeClr val="accent1"/>
          </a:lnRef>
          <a:fillRef idx="0">
            <a:schemeClr val="accent1"/>
          </a:fillRef>
          <a:effectRef idx="1">
            <a:schemeClr val="accent1"/>
          </a:effectRef>
          <a:fontRef idx="minor">
            <a:schemeClr val="tx1"/>
          </a:fontRef>
        </p:style>
      </p:cxnSp>
      <p:cxnSp>
        <p:nvCxnSpPr>
          <p:cNvPr id="26" name="Elbow Connector 25"/>
          <p:cNvCxnSpPr>
            <a:stCxn id="29" idx="1"/>
            <a:endCxn id="20" idx="1"/>
          </p:cNvCxnSpPr>
          <p:nvPr/>
        </p:nvCxnSpPr>
        <p:spPr>
          <a:xfrm rot="10800000">
            <a:off x="2477314" y="2790837"/>
            <a:ext cx="635411" cy="538608"/>
          </a:xfrm>
          <a:prstGeom prst="bentConnector2">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47" name="TextBox 46"/>
          <p:cNvSpPr txBox="1"/>
          <p:nvPr/>
        </p:nvSpPr>
        <p:spPr>
          <a:xfrm>
            <a:off x="2477311" y="5361606"/>
            <a:ext cx="3495675" cy="584775"/>
          </a:xfrm>
          <a:prstGeom prst="rect">
            <a:avLst/>
          </a:prstGeom>
          <a:noFill/>
        </p:spPr>
        <p:txBody>
          <a:bodyPr wrap="square" rtlCol="0">
            <a:spAutoFit/>
          </a:bodyPr>
          <a:lstStyle/>
          <a:p>
            <a:r>
              <a:rPr lang="en-US" sz="1600" dirty="0"/>
              <a:t>…which are loaded into the </a:t>
            </a:r>
          </a:p>
          <a:p>
            <a:r>
              <a:rPr lang="en-US" sz="1600" dirty="0"/>
              <a:t>NSRS database in this GPS month.</a:t>
            </a:r>
          </a:p>
        </p:txBody>
      </p:sp>
    </p:spTree>
    <p:extLst>
      <p:ext uri="{BB962C8B-B14F-4D97-AF65-F5344CB8AC3E}">
        <p14:creationId xmlns:p14="http://schemas.microsoft.com/office/powerpoint/2010/main" val="1923366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3" grpId="0" animBg="1"/>
      <p:bldP spid="29" grpId="0"/>
      <p:bldP spid="36" grpId="0"/>
      <p:bldP spid="41" grpId="0"/>
      <p:bldP spid="47"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8" name="Elbow Connector 67"/>
          <p:cNvCxnSpPr>
            <a:stCxn id="47" idx="3"/>
            <a:endCxn id="23" idx="1"/>
          </p:cNvCxnSpPr>
          <p:nvPr/>
        </p:nvCxnSpPr>
        <p:spPr>
          <a:xfrm flipV="1">
            <a:off x="6965205" y="2812260"/>
            <a:ext cx="473210" cy="2863155"/>
          </a:xfrm>
          <a:prstGeom prst="bentConnector2">
            <a:avLst/>
          </a:prstGeom>
          <a:ln w="50800">
            <a:solidFill>
              <a:schemeClr val="accent6"/>
            </a:solidFill>
            <a:tailEnd type="triangle"/>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dirty="0" smtClean="0"/>
              <a:t>Processing by GPS Month…</a:t>
            </a:r>
            <a:endParaRPr lang="en-US" dirty="0"/>
          </a:p>
        </p:txBody>
      </p:sp>
      <p:sp>
        <p:nvSpPr>
          <p:cNvPr id="4" name="Date Placeholder 3"/>
          <p:cNvSpPr>
            <a:spLocks noGrp="1"/>
          </p:cNvSpPr>
          <p:nvPr>
            <p:ph type="dt" sz="half" idx="10"/>
          </p:nvPr>
        </p:nvSpPr>
        <p:spPr/>
        <p:txBody>
          <a:bodyPr/>
          <a:lstStyle/>
          <a:p>
            <a:pPr>
              <a:defRPr/>
            </a:pPr>
            <a:r>
              <a:rPr lang="en-US" smtClean="0"/>
              <a:t>June 13, 2019</a:t>
            </a:r>
            <a:endParaRPr lang="en-US"/>
          </a:p>
        </p:txBody>
      </p:sp>
      <p:sp>
        <p:nvSpPr>
          <p:cNvPr id="5" name="Footer Placeholder 4"/>
          <p:cNvSpPr>
            <a:spLocks noGrp="1"/>
          </p:cNvSpPr>
          <p:nvPr>
            <p:ph type="ftr" sz="quarter" idx="11"/>
          </p:nvPr>
        </p:nvSpPr>
        <p:spPr/>
        <p:txBody>
          <a:bodyPr/>
          <a:lstStyle/>
          <a:p>
            <a:pPr>
              <a:defRPr/>
            </a:pPr>
            <a:r>
              <a:rPr lang="en-US" smtClean="0"/>
              <a:t>HxGN LIVE 2019</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83</a:t>
            </a:fld>
            <a:endParaRPr lang="en-US"/>
          </a:p>
        </p:txBody>
      </p:sp>
      <p:sp>
        <p:nvSpPr>
          <p:cNvPr id="7" name="Rectangle 6"/>
          <p:cNvSpPr/>
          <p:nvPr/>
        </p:nvSpPr>
        <p:spPr>
          <a:xfrm>
            <a:off x="1981201" y="1417640"/>
            <a:ext cx="992221" cy="680937"/>
          </a:xfrm>
          <a:prstGeom prst="rect">
            <a:avLst/>
          </a:prstGeom>
          <a:noFill/>
          <a:ln w="50800"/>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GPS Month 587</a:t>
            </a:r>
          </a:p>
        </p:txBody>
      </p:sp>
      <p:sp>
        <p:nvSpPr>
          <p:cNvPr id="8" name="Rectangle 7"/>
          <p:cNvSpPr/>
          <p:nvPr/>
        </p:nvSpPr>
        <p:spPr>
          <a:xfrm>
            <a:off x="2973422" y="1417639"/>
            <a:ext cx="992221" cy="680937"/>
          </a:xfrm>
          <a:prstGeom prst="rect">
            <a:avLst/>
          </a:prstGeom>
          <a:noFill/>
          <a:ln w="50800"/>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GPS Month 588</a:t>
            </a:r>
          </a:p>
        </p:txBody>
      </p:sp>
      <p:sp>
        <p:nvSpPr>
          <p:cNvPr id="9" name="Rectangle 8"/>
          <p:cNvSpPr/>
          <p:nvPr/>
        </p:nvSpPr>
        <p:spPr>
          <a:xfrm>
            <a:off x="3965643" y="1417638"/>
            <a:ext cx="992221" cy="680937"/>
          </a:xfrm>
          <a:prstGeom prst="rect">
            <a:avLst/>
          </a:prstGeom>
          <a:noFill/>
          <a:ln w="50800"/>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GPS Month 589</a:t>
            </a:r>
          </a:p>
        </p:txBody>
      </p:sp>
      <p:sp>
        <p:nvSpPr>
          <p:cNvPr id="10" name="Rectangle 9"/>
          <p:cNvSpPr/>
          <p:nvPr/>
        </p:nvSpPr>
        <p:spPr>
          <a:xfrm>
            <a:off x="4957864" y="1417637"/>
            <a:ext cx="992221" cy="680937"/>
          </a:xfrm>
          <a:prstGeom prst="rect">
            <a:avLst/>
          </a:prstGeom>
          <a:noFill/>
          <a:ln w="50800"/>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GPS Month 590</a:t>
            </a:r>
          </a:p>
        </p:txBody>
      </p:sp>
      <p:sp>
        <p:nvSpPr>
          <p:cNvPr id="16" name="Rectangle 15"/>
          <p:cNvSpPr/>
          <p:nvPr/>
        </p:nvSpPr>
        <p:spPr>
          <a:xfrm>
            <a:off x="5950085" y="1417639"/>
            <a:ext cx="992221" cy="680937"/>
          </a:xfrm>
          <a:prstGeom prst="rect">
            <a:avLst/>
          </a:prstGeom>
          <a:noFill/>
          <a:ln w="50800"/>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GPS Month 591</a:t>
            </a:r>
          </a:p>
        </p:txBody>
      </p:sp>
      <p:sp>
        <p:nvSpPr>
          <p:cNvPr id="17" name="Rectangle 16"/>
          <p:cNvSpPr/>
          <p:nvPr/>
        </p:nvSpPr>
        <p:spPr>
          <a:xfrm>
            <a:off x="6942306" y="1417638"/>
            <a:ext cx="992221" cy="680937"/>
          </a:xfrm>
          <a:prstGeom prst="rect">
            <a:avLst/>
          </a:prstGeom>
          <a:noFill/>
          <a:ln w="50800"/>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GPS Month 592</a:t>
            </a:r>
          </a:p>
        </p:txBody>
      </p:sp>
      <p:sp>
        <p:nvSpPr>
          <p:cNvPr id="18" name="Rectangle 17"/>
          <p:cNvSpPr/>
          <p:nvPr/>
        </p:nvSpPr>
        <p:spPr>
          <a:xfrm>
            <a:off x="7934527" y="1417637"/>
            <a:ext cx="992221" cy="680937"/>
          </a:xfrm>
          <a:prstGeom prst="rect">
            <a:avLst/>
          </a:prstGeom>
          <a:noFill/>
          <a:ln w="50800"/>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GPS Month 593</a:t>
            </a:r>
          </a:p>
        </p:txBody>
      </p:sp>
      <p:sp>
        <p:nvSpPr>
          <p:cNvPr id="19" name="Rectangle 18"/>
          <p:cNvSpPr/>
          <p:nvPr/>
        </p:nvSpPr>
        <p:spPr>
          <a:xfrm>
            <a:off x="8926748" y="1417636"/>
            <a:ext cx="992221" cy="680937"/>
          </a:xfrm>
          <a:prstGeom prst="rect">
            <a:avLst/>
          </a:prstGeom>
          <a:noFill/>
          <a:ln w="50800"/>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GPS Month 594</a:t>
            </a:r>
          </a:p>
        </p:txBody>
      </p:sp>
      <p:sp>
        <p:nvSpPr>
          <p:cNvPr id="20" name="Left Brace 19"/>
          <p:cNvSpPr/>
          <p:nvPr/>
        </p:nvSpPr>
        <p:spPr>
          <a:xfrm rot="16200000">
            <a:off x="3234646" y="2081260"/>
            <a:ext cx="469773" cy="992222"/>
          </a:xfrm>
          <a:prstGeom prst="leftBrace">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 name="Left Brace 22"/>
          <p:cNvSpPr/>
          <p:nvPr/>
        </p:nvSpPr>
        <p:spPr>
          <a:xfrm rot="16200000">
            <a:off x="7203529" y="2081261"/>
            <a:ext cx="469773" cy="992222"/>
          </a:xfrm>
          <a:prstGeom prst="leftBrace">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 name="TextBox 28"/>
          <p:cNvSpPr txBox="1"/>
          <p:nvPr/>
        </p:nvSpPr>
        <p:spPr>
          <a:xfrm>
            <a:off x="4104944" y="3058479"/>
            <a:ext cx="3021981" cy="584775"/>
          </a:xfrm>
          <a:prstGeom prst="rect">
            <a:avLst/>
          </a:prstGeom>
          <a:noFill/>
        </p:spPr>
        <p:txBody>
          <a:bodyPr wrap="none" rtlCol="0">
            <a:spAutoFit/>
          </a:bodyPr>
          <a:lstStyle/>
          <a:p>
            <a:r>
              <a:rPr lang="en-US" sz="1600" dirty="0"/>
              <a:t>All GNSS data collected in this </a:t>
            </a:r>
          </a:p>
          <a:p>
            <a:r>
              <a:rPr lang="en-US" sz="1600" dirty="0"/>
              <a:t>GPS month…</a:t>
            </a:r>
          </a:p>
        </p:txBody>
      </p:sp>
      <p:cxnSp>
        <p:nvCxnSpPr>
          <p:cNvPr id="31" name="Elbow Connector 30"/>
          <p:cNvCxnSpPr>
            <a:stCxn id="36" idx="3"/>
            <a:endCxn id="23" idx="1"/>
          </p:cNvCxnSpPr>
          <p:nvPr/>
        </p:nvCxnSpPr>
        <p:spPr>
          <a:xfrm flipV="1">
            <a:off x="7190359" y="2812260"/>
            <a:ext cx="248057" cy="1177393"/>
          </a:xfrm>
          <a:prstGeom prst="bentConnector2">
            <a:avLst/>
          </a:prstGeom>
          <a:ln>
            <a:solidFill>
              <a:srgbClr val="00B0F0"/>
            </a:solidFill>
            <a:tailEnd type="triangle"/>
          </a:ln>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3573496" y="3820375"/>
            <a:ext cx="3616862" cy="338554"/>
          </a:xfrm>
          <a:prstGeom prst="rect">
            <a:avLst/>
          </a:prstGeom>
          <a:noFill/>
        </p:spPr>
        <p:txBody>
          <a:bodyPr wrap="square" rtlCol="0">
            <a:spAutoFit/>
          </a:bodyPr>
          <a:lstStyle/>
          <a:p>
            <a:r>
              <a:rPr lang="en-US" sz="1600" dirty="0"/>
              <a:t>…are processed in this GPS month…</a:t>
            </a:r>
          </a:p>
        </p:txBody>
      </p:sp>
      <p:sp>
        <p:nvSpPr>
          <p:cNvPr id="41" name="TextBox 40"/>
          <p:cNvSpPr txBox="1"/>
          <p:nvPr/>
        </p:nvSpPr>
        <p:spPr>
          <a:xfrm>
            <a:off x="4104944" y="4442882"/>
            <a:ext cx="2392727" cy="830997"/>
          </a:xfrm>
          <a:prstGeom prst="rect">
            <a:avLst/>
          </a:prstGeom>
          <a:noFill/>
        </p:spPr>
        <p:txBody>
          <a:bodyPr wrap="square" rtlCol="0">
            <a:spAutoFit/>
          </a:bodyPr>
          <a:lstStyle/>
          <a:p>
            <a:r>
              <a:rPr lang="en-US" sz="1600" dirty="0"/>
              <a:t>…to create Final Discrete coordinates for </a:t>
            </a:r>
          </a:p>
          <a:p>
            <a:r>
              <a:rPr lang="en-US" sz="1600" dirty="0"/>
              <a:t>this GPS month….</a:t>
            </a:r>
          </a:p>
        </p:txBody>
      </p:sp>
      <p:cxnSp>
        <p:nvCxnSpPr>
          <p:cNvPr id="42" name="Elbow Connector 41"/>
          <p:cNvCxnSpPr>
            <a:stCxn id="41" idx="1"/>
            <a:endCxn id="20" idx="1"/>
          </p:cNvCxnSpPr>
          <p:nvPr/>
        </p:nvCxnSpPr>
        <p:spPr>
          <a:xfrm rot="10800000">
            <a:off x="3469534" y="2812258"/>
            <a:ext cx="635411" cy="2046122"/>
          </a:xfrm>
          <a:prstGeom prst="bentConnector2">
            <a:avLst/>
          </a:prstGeom>
          <a:ln w="50800">
            <a:solidFill>
              <a:srgbClr val="00B050"/>
            </a:solidFill>
            <a:tailEnd type="triangle"/>
          </a:ln>
        </p:spPr>
        <p:style>
          <a:lnRef idx="2">
            <a:schemeClr val="accent1"/>
          </a:lnRef>
          <a:fillRef idx="0">
            <a:schemeClr val="accent1"/>
          </a:fillRef>
          <a:effectRef idx="1">
            <a:schemeClr val="accent1"/>
          </a:effectRef>
          <a:fontRef idx="minor">
            <a:schemeClr val="tx1"/>
          </a:fontRef>
        </p:style>
      </p:cxnSp>
      <p:cxnSp>
        <p:nvCxnSpPr>
          <p:cNvPr id="26" name="Elbow Connector 25"/>
          <p:cNvCxnSpPr>
            <a:stCxn id="29" idx="1"/>
            <a:endCxn id="20" idx="1"/>
          </p:cNvCxnSpPr>
          <p:nvPr/>
        </p:nvCxnSpPr>
        <p:spPr>
          <a:xfrm rot="10800000">
            <a:off x="3469534" y="2812258"/>
            <a:ext cx="635411" cy="538608"/>
          </a:xfrm>
          <a:prstGeom prst="bentConnector2">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47" name="TextBox 46"/>
          <p:cNvSpPr txBox="1"/>
          <p:nvPr/>
        </p:nvSpPr>
        <p:spPr>
          <a:xfrm>
            <a:off x="3469531" y="5383027"/>
            <a:ext cx="3495675" cy="584775"/>
          </a:xfrm>
          <a:prstGeom prst="rect">
            <a:avLst/>
          </a:prstGeom>
          <a:noFill/>
        </p:spPr>
        <p:txBody>
          <a:bodyPr wrap="square" rtlCol="0">
            <a:spAutoFit/>
          </a:bodyPr>
          <a:lstStyle/>
          <a:p>
            <a:r>
              <a:rPr lang="en-US" sz="1600" dirty="0"/>
              <a:t>…which are loaded into the </a:t>
            </a:r>
          </a:p>
          <a:p>
            <a:r>
              <a:rPr lang="en-US" sz="1600" dirty="0"/>
              <a:t>NSRS database in this GPS month.</a:t>
            </a:r>
          </a:p>
        </p:txBody>
      </p:sp>
    </p:spTree>
    <p:extLst>
      <p:ext uri="{BB962C8B-B14F-4D97-AF65-F5344CB8AC3E}">
        <p14:creationId xmlns:p14="http://schemas.microsoft.com/office/powerpoint/2010/main" val="3947956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3" grpId="0" animBg="1"/>
      <p:bldP spid="29" grpId="0"/>
      <p:bldP spid="36" grpId="0"/>
      <p:bldP spid="41" grpId="0"/>
      <p:bldP spid="47"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GNSS: Monthly workflow…</a:t>
            </a:r>
            <a:endParaRPr lang="en-US" dirty="0"/>
          </a:p>
        </p:txBody>
      </p:sp>
      <p:sp>
        <p:nvSpPr>
          <p:cNvPr id="3" name="Content Placeholder 2"/>
          <p:cNvSpPr>
            <a:spLocks noGrp="1"/>
          </p:cNvSpPr>
          <p:nvPr>
            <p:ph idx="1"/>
          </p:nvPr>
        </p:nvSpPr>
        <p:spPr/>
        <p:txBody>
          <a:bodyPr/>
          <a:lstStyle/>
          <a:p>
            <a:r>
              <a:rPr lang="en-US" dirty="0" smtClean="0"/>
              <a:t>Adjust all that data together</a:t>
            </a:r>
          </a:p>
          <a:p>
            <a:r>
              <a:rPr lang="en-US" dirty="0" smtClean="0"/>
              <a:t>Take the results of this adjustment and load them into the NSRS database as “final discrete” coordinates</a:t>
            </a:r>
          </a:p>
        </p:txBody>
      </p:sp>
      <p:sp>
        <p:nvSpPr>
          <p:cNvPr id="4" name="Date Placeholder 3"/>
          <p:cNvSpPr>
            <a:spLocks noGrp="1"/>
          </p:cNvSpPr>
          <p:nvPr>
            <p:ph type="dt" sz="half" idx="10"/>
          </p:nvPr>
        </p:nvSpPr>
        <p:spPr/>
        <p:txBody>
          <a:bodyPr/>
          <a:lstStyle/>
          <a:p>
            <a:pPr>
              <a:defRPr/>
            </a:pPr>
            <a:r>
              <a:rPr lang="en-US" smtClean="0"/>
              <a:t>June 13, 2019</a:t>
            </a:r>
            <a:endParaRPr lang="en-US"/>
          </a:p>
        </p:txBody>
      </p:sp>
      <p:sp>
        <p:nvSpPr>
          <p:cNvPr id="5" name="Footer Placeholder 4"/>
          <p:cNvSpPr>
            <a:spLocks noGrp="1"/>
          </p:cNvSpPr>
          <p:nvPr>
            <p:ph type="ftr" sz="quarter" idx="11"/>
          </p:nvPr>
        </p:nvSpPr>
        <p:spPr/>
        <p:txBody>
          <a:bodyPr/>
          <a:lstStyle/>
          <a:p>
            <a:pPr>
              <a:defRPr/>
            </a:pPr>
            <a:r>
              <a:rPr lang="en-US" smtClean="0"/>
              <a:t>HxGN LIVE 2019</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84</a:t>
            </a:fld>
            <a:endParaRPr lang="en-US"/>
          </a:p>
        </p:txBody>
      </p:sp>
    </p:spTree>
    <p:extLst>
      <p:ext uri="{BB962C8B-B14F-4D97-AF65-F5344CB8AC3E}">
        <p14:creationId xmlns:p14="http://schemas.microsoft.com/office/powerpoint/2010/main" val="495126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GNSS: Monthly workflow…</a:t>
            </a:r>
            <a:endParaRPr lang="en-US" dirty="0"/>
          </a:p>
        </p:txBody>
      </p:sp>
      <p:sp>
        <p:nvSpPr>
          <p:cNvPr id="3" name="Content Placeholder 2"/>
          <p:cNvSpPr>
            <a:spLocks noGrp="1"/>
          </p:cNvSpPr>
          <p:nvPr>
            <p:ph idx="1"/>
          </p:nvPr>
        </p:nvSpPr>
        <p:spPr/>
        <p:txBody>
          <a:bodyPr/>
          <a:lstStyle/>
          <a:p>
            <a:r>
              <a:rPr lang="en-US" sz="2800" dirty="0"/>
              <a:t>Q:  What about users’ projects that span more than 12-16 weeks?</a:t>
            </a:r>
          </a:p>
          <a:p>
            <a:endParaRPr lang="en-US" sz="2800" dirty="0"/>
          </a:p>
          <a:p>
            <a:r>
              <a:rPr lang="en-US" sz="2800" dirty="0"/>
              <a:t>A:  NGS will provide a way for a user to “allow NGS to farm my data as it is loaded to my ongoing project”</a:t>
            </a:r>
          </a:p>
          <a:p>
            <a:pPr lvl="1"/>
            <a:r>
              <a:rPr lang="en-US" sz="2400" dirty="0"/>
              <a:t> Thus NGS needn’t wait for them to finish their project and click “submit”.  </a:t>
            </a:r>
          </a:p>
          <a:p>
            <a:pPr lvl="1"/>
            <a:r>
              <a:rPr lang="en-US" sz="2400" dirty="0"/>
              <a:t>Will require some sort of metadata validity statement from the user for each data file uploaded</a:t>
            </a:r>
          </a:p>
        </p:txBody>
      </p:sp>
      <p:sp>
        <p:nvSpPr>
          <p:cNvPr id="4" name="Date Placeholder 3"/>
          <p:cNvSpPr>
            <a:spLocks noGrp="1"/>
          </p:cNvSpPr>
          <p:nvPr>
            <p:ph type="dt" sz="half" idx="10"/>
          </p:nvPr>
        </p:nvSpPr>
        <p:spPr/>
        <p:txBody>
          <a:bodyPr/>
          <a:lstStyle/>
          <a:p>
            <a:pPr>
              <a:defRPr/>
            </a:pPr>
            <a:r>
              <a:rPr lang="en-US" smtClean="0"/>
              <a:t>June 13, 2019</a:t>
            </a:r>
            <a:endParaRPr lang="en-US"/>
          </a:p>
        </p:txBody>
      </p:sp>
      <p:sp>
        <p:nvSpPr>
          <p:cNvPr id="5" name="Footer Placeholder 4"/>
          <p:cNvSpPr>
            <a:spLocks noGrp="1"/>
          </p:cNvSpPr>
          <p:nvPr>
            <p:ph type="ftr" sz="quarter" idx="11"/>
          </p:nvPr>
        </p:nvSpPr>
        <p:spPr/>
        <p:txBody>
          <a:bodyPr/>
          <a:lstStyle/>
          <a:p>
            <a:pPr>
              <a:defRPr/>
            </a:pPr>
            <a:r>
              <a:rPr lang="en-US" smtClean="0"/>
              <a:t>HxGN LIVE 2019</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85</a:t>
            </a:fld>
            <a:endParaRPr lang="en-US"/>
          </a:p>
        </p:txBody>
      </p:sp>
    </p:spTree>
    <p:extLst>
      <p:ext uri="{BB962C8B-B14F-4D97-AF65-F5344CB8AC3E}">
        <p14:creationId xmlns:p14="http://schemas.microsoft.com/office/powerpoint/2010/main" val="3698380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GNSS: Monthly workflow…</a:t>
            </a:r>
            <a:endParaRPr lang="en-US" dirty="0"/>
          </a:p>
        </p:txBody>
      </p:sp>
      <p:sp>
        <p:nvSpPr>
          <p:cNvPr id="3" name="Content Placeholder 2"/>
          <p:cNvSpPr>
            <a:spLocks noGrp="1"/>
          </p:cNvSpPr>
          <p:nvPr>
            <p:ph idx="1"/>
          </p:nvPr>
        </p:nvSpPr>
        <p:spPr/>
        <p:txBody>
          <a:bodyPr/>
          <a:lstStyle/>
          <a:p>
            <a:r>
              <a:rPr lang="en-US" sz="2400" dirty="0"/>
              <a:t>Q:  What if a user turns in data more than 12-16 weeks after it was collected?</a:t>
            </a:r>
          </a:p>
          <a:p>
            <a:endParaRPr lang="en-US" sz="2400" dirty="0"/>
          </a:p>
          <a:p>
            <a:r>
              <a:rPr lang="en-US" sz="2400" dirty="0"/>
              <a:t>A:  NGS will have a “holding bin” for such data.  Occasionally, but not more than 1/year, NGS will sweep up all data in the holding bin, and put that data into the proper in-house GPS-month-based projects, depending on the GPS month of that data.</a:t>
            </a:r>
          </a:p>
          <a:p>
            <a:pPr lvl="1"/>
            <a:r>
              <a:rPr lang="en-US" sz="2000" dirty="0"/>
              <a:t>Since those in-house projects have already been adjusted once before using data that WAS submitted within the 12-16 week limit, and “final discrete” coordinates were computed on those early-submitted data, NGS will hold the “final discrete” coordinates on that early-submitted data as “fixed”, and adjust the later-submitted data only.</a:t>
            </a:r>
          </a:p>
        </p:txBody>
      </p:sp>
      <p:sp>
        <p:nvSpPr>
          <p:cNvPr id="4" name="Date Placeholder 3"/>
          <p:cNvSpPr>
            <a:spLocks noGrp="1"/>
          </p:cNvSpPr>
          <p:nvPr>
            <p:ph type="dt" sz="half" idx="10"/>
          </p:nvPr>
        </p:nvSpPr>
        <p:spPr/>
        <p:txBody>
          <a:bodyPr/>
          <a:lstStyle/>
          <a:p>
            <a:pPr>
              <a:defRPr/>
            </a:pPr>
            <a:r>
              <a:rPr lang="en-US" smtClean="0"/>
              <a:t>June 13, 2019</a:t>
            </a:r>
            <a:endParaRPr lang="en-US"/>
          </a:p>
        </p:txBody>
      </p:sp>
      <p:sp>
        <p:nvSpPr>
          <p:cNvPr id="5" name="Footer Placeholder 4"/>
          <p:cNvSpPr>
            <a:spLocks noGrp="1"/>
          </p:cNvSpPr>
          <p:nvPr>
            <p:ph type="ftr" sz="quarter" idx="11"/>
          </p:nvPr>
        </p:nvSpPr>
        <p:spPr/>
        <p:txBody>
          <a:bodyPr/>
          <a:lstStyle/>
          <a:p>
            <a:pPr>
              <a:defRPr/>
            </a:pPr>
            <a:r>
              <a:rPr lang="en-US" smtClean="0"/>
              <a:t>HxGN LIVE 2019</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86</a:t>
            </a:fld>
            <a:endParaRPr lang="en-US"/>
          </a:p>
        </p:txBody>
      </p:sp>
    </p:spTree>
    <p:extLst>
      <p:ext uri="{BB962C8B-B14F-4D97-AF65-F5344CB8AC3E}">
        <p14:creationId xmlns:p14="http://schemas.microsoft.com/office/powerpoint/2010/main" val="2443840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499364"/>
            <a:ext cx="8229600" cy="1143000"/>
          </a:xfrm>
        </p:spPr>
        <p:txBody>
          <a:bodyPr/>
          <a:lstStyle/>
          <a:p>
            <a:r>
              <a:rPr lang="en-US" sz="3600" dirty="0"/>
              <a:t>New Way for </a:t>
            </a:r>
            <a:r>
              <a:rPr lang="en-US" sz="3600" i="1" dirty="0"/>
              <a:t>NGS</a:t>
            </a:r>
            <a:r>
              <a:rPr lang="en-US" sz="3600" dirty="0"/>
              <a:t> to Process and store GNSS Data:  </a:t>
            </a:r>
            <a:br>
              <a:rPr lang="en-US" sz="3600" dirty="0"/>
            </a:br>
            <a:r>
              <a:rPr lang="en-US" sz="3600" dirty="0"/>
              <a:t/>
            </a:r>
            <a:br>
              <a:rPr lang="en-US" sz="3600" dirty="0"/>
            </a:br>
            <a:r>
              <a:rPr lang="en-US" sz="3600" b="1" i="1" u="sng" dirty="0"/>
              <a:t>Reference Epoch</a:t>
            </a:r>
            <a:r>
              <a:rPr lang="en-US" sz="3600" b="1" i="1" dirty="0"/>
              <a:t> </a:t>
            </a:r>
            <a:r>
              <a:rPr lang="en-US" sz="3600" dirty="0" smtClean="0"/>
              <a:t>Coordinates (</a:t>
            </a:r>
            <a:r>
              <a:rPr lang="en-US" sz="3600" i="1" dirty="0" smtClean="0"/>
              <a:t>RECs</a:t>
            </a:r>
            <a:r>
              <a:rPr lang="en-US" sz="3600" dirty="0" smtClean="0"/>
              <a:t>)</a:t>
            </a:r>
            <a:endParaRPr lang="en-US" sz="3600" dirty="0"/>
          </a:p>
        </p:txBody>
      </p:sp>
      <p:sp>
        <p:nvSpPr>
          <p:cNvPr id="4" name="Date Placeholder 3"/>
          <p:cNvSpPr>
            <a:spLocks noGrp="1"/>
          </p:cNvSpPr>
          <p:nvPr>
            <p:ph type="dt" sz="half" idx="10"/>
          </p:nvPr>
        </p:nvSpPr>
        <p:spPr/>
        <p:txBody>
          <a:bodyPr/>
          <a:lstStyle/>
          <a:p>
            <a:pPr>
              <a:defRPr/>
            </a:pPr>
            <a:r>
              <a:rPr lang="en-US" smtClean="0"/>
              <a:t>June 13, 2019</a:t>
            </a:r>
            <a:endParaRPr lang="en-US"/>
          </a:p>
        </p:txBody>
      </p:sp>
      <p:sp>
        <p:nvSpPr>
          <p:cNvPr id="5" name="Footer Placeholder 4"/>
          <p:cNvSpPr>
            <a:spLocks noGrp="1"/>
          </p:cNvSpPr>
          <p:nvPr>
            <p:ph type="ftr" sz="quarter" idx="11"/>
          </p:nvPr>
        </p:nvSpPr>
        <p:spPr/>
        <p:txBody>
          <a:bodyPr/>
          <a:lstStyle/>
          <a:p>
            <a:pPr>
              <a:defRPr/>
            </a:pPr>
            <a:r>
              <a:rPr lang="en-US" smtClean="0"/>
              <a:t>HxGN LIVE 2019</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87</a:t>
            </a:fld>
            <a:endParaRPr lang="en-US"/>
          </a:p>
        </p:txBody>
      </p:sp>
    </p:spTree>
    <p:extLst>
      <p:ext uri="{BB962C8B-B14F-4D97-AF65-F5344CB8AC3E}">
        <p14:creationId xmlns:p14="http://schemas.microsoft.com/office/powerpoint/2010/main" val="264270259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GNSS:  Every five years…</a:t>
            </a:r>
            <a:endParaRPr lang="en-US" dirty="0"/>
          </a:p>
        </p:txBody>
      </p:sp>
      <p:sp>
        <p:nvSpPr>
          <p:cNvPr id="3" name="Content Placeholder 2"/>
          <p:cNvSpPr>
            <a:spLocks noGrp="1"/>
          </p:cNvSpPr>
          <p:nvPr>
            <p:ph idx="1"/>
          </p:nvPr>
        </p:nvSpPr>
        <p:spPr/>
        <p:txBody>
          <a:bodyPr/>
          <a:lstStyle/>
          <a:p>
            <a:r>
              <a:rPr lang="en-US" sz="2800" dirty="0"/>
              <a:t>Official NSRS Reference Epochs (</a:t>
            </a:r>
            <a:r>
              <a:rPr lang="en-US" sz="2800" i="1" dirty="0"/>
              <a:t>ONREs</a:t>
            </a:r>
            <a:r>
              <a:rPr lang="en-US" sz="2800" dirty="0"/>
              <a:t>) will happen every five years, beginning with 2020.00.</a:t>
            </a:r>
          </a:p>
          <a:p>
            <a:r>
              <a:rPr lang="en-US" sz="2400" dirty="0"/>
              <a:t>Every ONRE will have a project associated with it</a:t>
            </a:r>
          </a:p>
          <a:p>
            <a:pPr lvl="1"/>
            <a:r>
              <a:rPr lang="en-US" sz="2000" dirty="0"/>
              <a:t>To estimate the Reference Epoch </a:t>
            </a:r>
            <a:r>
              <a:rPr lang="en-US" sz="2000" dirty="0" smtClean="0"/>
              <a:t>Coordinates </a:t>
            </a:r>
            <a:r>
              <a:rPr lang="en-US" sz="2000" dirty="0"/>
              <a:t>(RECs) at each </a:t>
            </a:r>
            <a:r>
              <a:rPr lang="en-US" sz="2000" dirty="0" smtClean="0"/>
              <a:t>ONRE</a:t>
            </a:r>
            <a:endParaRPr lang="en-US" sz="2000" dirty="0"/>
          </a:p>
          <a:p>
            <a:pPr lvl="1"/>
            <a:r>
              <a:rPr lang="en-US" sz="2000" dirty="0"/>
              <a:t>That project will begin 2 years after the </a:t>
            </a:r>
            <a:r>
              <a:rPr lang="en-US" sz="2000" dirty="0" smtClean="0"/>
              <a:t>ONRE </a:t>
            </a:r>
            <a:r>
              <a:rPr lang="en-US" sz="2000" dirty="0"/>
              <a:t>and will end 3 years after it</a:t>
            </a:r>
          </a:p>
          <a:p>
            <a:pPr lvl="2"/>
            <a:r>
              <a:rPr lang="en-US" sz="1600" dirty="0"/>
              <a:t>Thus the project to create 2020.00 RECs will run January 1-December 31, 2022</a:t>
            </a:r>
          </a:p>
          <a:p>
            <a:pPr lvl="2"/>
            <a:r>
              <a:rPr lang="en-US" sz="1600" dirty="0"/>
              <a:t>Using data collected through the end of 2021</a:t>
            </a:r>
          </a:p>
          <a:p>
            <a:r>
              <a:rPr lang="en-US" sz="2400" dirty="0"/>
              <a:t>Error estimates in RECs will grow larger every five years for those points which are not regularly observed</a:t>
            </a:r>
          </a:p>
          <a:p>
            <a:r>
              <a:rPr lang="en-US" sz="2400" dirty="0"/>
              <a:t>Once computed, the REC at an ONRE for a point will stand forever, unless corrected for a blunder</a:t>
            </a:r>
          </a:p>
          <a:p>
            <a:pPr lvl="1"/>
            <a:endParaRPr lang="en-US" sz="2000" dirty="0"/>
          </a:p>
        </p:txBody>
      </p:sp>
      <p:sp>
        <p:nvSpPr>
          <p:cNvPr id="4" name="Date Placeholder 3"/>
          <p:cNvSpPr>
            <a:spLocks noGrp="1"/>
          </p:cNvSpPr>
          <p:nvPr>
            <p:ph type="dt" sz="half" idx="10"/>
          </p:nvPr>
        </p:nvSpPr>
        <p:spPr/>
        <p:txBody>
          <a:bodyPr/>
          <a:lstStyle/>
          <a:p>
            <a:pPr>
              <a:defRPr/>
            </a:pPr>
            <a:r>
              <a:rPr lang="en-US" smtClean="0"/>
              <a:t>June 13, 2019</a:t>
            </a:r>
            <a:endParaRPr lang="en-US"/>
          </a:p>
        </p:txBody>
      </p:sp>
      <p:sp>
        <p:nvSpPr>
          <p:cNvPr id="5" name="Footer Placeholder 4"/>
          <p:cNvSpPr>
            <a:spLocks noGrp="1"/>
          </p:cNvSpPr>
          <p:nvPr>
            <p:ph type="ftr" sz="quarter" idx="11"/>
          </p:nvPr>
        </p:nvSpPr>
        <p:spPr/>
        <p:txBody>
          <a:bodyPr/>
          <a:lstStyle/>
          <a:p>
            <a:pPr>
              <a:defRPr/>
            </a:pPr>
            <a:r>
              <a:rPr lang="en-US" smtClean="0"/>
              <a:t>HxGN LIVE 2019</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88</a:t>
            </a:fld>
            <a:endParaRPr lang="en-US"/>
          </a:p>
        </p:txBody>
      </p:sp>
    </p:spTree>
    <p:extLst>
      <p:ext uri="{BB962C8B-B14F-4D97-AF65-F5344CB8AC3E}">
        <p14:creationId xmlns:p14="http://schemas.microsoft.com/office/powerpoint/2010/main" val="1620113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smtClean="0"/>
              <a:t>June 13, 2019</a:t>
            </a:r>
            <a:endParaRPr lang="en-US"/>
          </a:p>
        </p:txBody>
      </p:sp>
      <p:sp>
        <p:nvSpPr>
          <p:cNvPr id="5" name="Footer Placeholder 4"/>
          <p:cNvSpPr>
            <a:spLocks noGrp="1"/>
          </p:cNvSpPr>
          <p:nvPr>
            <p:ph type="ftr" sz="quarter" idx="11"/>
          </p:nvPr>
        </p:nvSpPr>
        <p:spPr/>
        <p:txBody>
          <a:bodyPr/>
          <a:lstStyle/>
          <a:p>
            <a:pPr>
              <a:defRPr/>
            </a:pPr>
            <a:r>
              <a:rPr lang="en-US" smtClean="0"/>
              <a:t>HxGN LIVE 2019</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89</a:t>
            </a:fld>
            <a:endParaRPr lang="en-US" dirty="0"/>
          </a:p>
        </p:txBody>
      </p:sp>
      <p:grpSp>
        <p:nvGrpSpPr>
          <p:cNvPr id="13" name="Group 12"/>
          <p:cNvGrpSpPr/>
          <p:nvPr/>
        </p:nvGrpSpPr>
        <p:grpSpPr>
          <a:xfrm>
            <a:off x="5603325" y="2310508"/>
            <a:ext cx="736429" cy="914399"/>
            <a:chOff x="1121342" y="1414914"/>
            <a:chExt cx="1155032" cy="1434164"/>
          </a:xfrm>
        </p:grpSpPr>
        <p:cxnSp>
          <p:nvCxnSpPr>
            <p:cNvPr id="8" name="Straight Arrow Connector 7"/>
            <p:cNvCxnSpPr/>
            <p:nvPr/>
          </p:nvCxnSpPr>
          <p:spPr>
            <a:xfrm flipH="1" flipV="1">
              <a:off x="1501541" y="1414914"/>
              <a:ext cx="9625" cy="972151"/>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a:off x="1524000" y="2385462"/>
              <a:ext cx="752374" cy="1603"/>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H="1">
              <a:off x="1121342" y="2385462"/>
              <a:ext cx="412283" cy="463616"/>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grpSp>
        <p:nvGrpSpPr>
          <p:cNvPr id="14" name="Group 13"/>
          <p:cNvGrpSpPr/>
          <p:nvPr/>
        </p:nvGrpSpPr>
        <p:grpSpPr>
          <a:xfrm>
            <a:off x="8861067" y="2310508"/>
            <a:ext cx="736429" cy="914399"/>
            <a:chOff x="1121342" y="1414914"/>
            <a:chExt cx="1155032" cy="1434164"/>
          </a:xfrm>
        </p:grpSpPr>
        <p:cxnSp>
          <p:nvCxnSpPr>
            <p:cNvPr id="15" name="Straight Arrow Connector 14"/>
            <p:cNvCxnSpPr/>
            <p:nvPr/>
          </p:nvCxnSpPr>
          <p:spPr>
            <a:xfrm flipH="1" flipV="1">
              <a:off x="1501541" y="1414914"/>
              <a:ext cx="9625" cy="972151"/>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1524000" y="2385462"/>
              <a:ext cx="752374" cy="1603"/>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flipH="1">
              <a:off x="1121342" y="2385462"/>
              <a:ext cx="412283" cy="463616"/>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a:off x="2345583" y="2310508"/>
            <a:ext cx="736429" cy="914399"/>
            <a:chOff x="1121342" y="1414914"/>
            <a:chExt cx="1155032" cy="1434164"/>
          </a:xfrm>
        </p:grpSpPr>
        <p:cxnSp>
          <p:nvCxnSpPr>
            <p:cNvPr id="19" name="Straight Arrow Connector 18"/>
            <p:cNvCxnSpPr/>
            <p:nvPr/>
          </p:nvCxnSpPr>
          <p:spPr>
            <a:xfrm flipH="1" flipV="1">
              <a:off x="1501541" y="1414914"/>
              <a:ext cx="9625" cy="972151"/>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a:off x="1524000" y="2385462"/>
              <a:ext cx="752374" cy="1603"/>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flipH="1">
              <a:off x="1121342" y="2385462"/>
              <a:ext cx="412283" cy="463616"/>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grpSp>
        <p:nvGrpSpPr>
          <p:cNvPr id="68" name="Group 67"/>
          <p:cNvGrpSpPr/>
          <p:nvPr/>
        </p:nvGrpSpPr>
        <p:grpSpPr>
          <a:xfrm>
            <a:off x="8833159" y="406384"/>
            <a:ext cx="742945" cy="914399"/>
            <a:chOff x="7371248" y="706156"/>
            <a:chExt cx="742945" cy="914399"/>
          </a:xfrm>
        </p:grpSpPr>
        <p:sp>
          <p:nvSpPr>
            <p:cNvPr id="58" name="Arc 57"/>
            <p:cNvSpPr/>
            <p:nvPr/>
          </p:nvSpPr>
          <p:spPr>
            <a:xfrm rot="11572551">
              <a:off x="7502988" y="1460828"/>
              <a:ext cx="349011" cy="151940"/>
            </a:xfrm>
            <a:prstGeom prst="arc">
              <a:avLst>
                <a:gd name="adj1" fmla="val 8100893"/>
                <a:gd name="adj2" fmla="val 3741038"/>
              </a:avLst>
            </a:prstGeom>
            <a:ln>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57" name="Arc 56"/>
            <p:cNvSpPr/>
            <p:nvPr/>
          </p:nvSpPr>
          <p:spPr>
            <a:xfrm rot="3677880">
              <a:off x="7789245" y="1168101"/>
              <a:ext cx="349011" cy="151940"/>
            </a:xfrm>
            <a:prstGeom prst="arc">
              <a:avLst>
                <a:gd name="adj1" fmla="val 8100893"/>
                <a:gd name="adj2" fmla="val 3741038"/>
              </a:avLst>
            </a:prstGeom>
            <a:ln>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54" name="Arc 53"/>
            <p:cNvSpPr/>
            <p:nvPr/>
          </p:nvSpPr>
          <p:spPr>
            <a:xfrm rot="19861229">
              <a:off x="7371248" y="919410"/>
              <a:ext cx="349011" cy="151940"/>
            </a:xfrm>
            <a:prstGeom prst="arc">
              <a:avLst>
                <a:gd name="adj1" fmla="val 8100893"/>
                <a:gd name="adj2" fmla="val 3741038"/>
              </a:avLst>
            </a:prstGeom>
            <a:ln>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grpSp>
          <p:nvGrpSpPr>
            <p:cNvPr id="22" name="Group 21"/>
            <p:cNvGrpSpPr/>
            <p:nvPr/>
          </p:nvGrpSpPr>
          <p:grpSpPr>
            <a:xfrm rot="20128352">
              <a:off x="7377764" y="706156"/>
              <a:ext cx="736429" cy="914399"/>
              <a:chOff x="1121342" y="1414914"/>
              <a:chExt cx="1155032" cy="1434164"/>
            </a:xfrm>
          </p:grpSpPr>
          <p:cxnSp>
            <p:nvCxnSpPr>
              <p:cNvPr id="23" name="Straight Arrow Connector 22"/>
              <p:cNvCxnSpPr/>
              <p:nvPr/>
            </p:nvCxnSpPr>
            <p:spPr>
              <a:xfrm flipH="1" flipV="1">
                <a:off x="1501541" y="1414914"/>
                <a:ext cx="9625" cy="972151"/>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a:off x="1524000" y="2385462"/>
                <a:ext cx="752374" cy="1603"/>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flipH="1">
                <a:off x="1121342" y="2385462"/>
                <a:ext cx="412283" cy="463616"/>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grpSp>
      <p:grpSp>
        <p:nvGrpSpPr>
          <p:cNvPr id="132" name="Group 131"/>
          <p:cNvGrpSpPr/>
          <p:nvPr/>
        </p:nvGrpSpPr>
        <p:grpSpPr>
          <a:xfrm>
            <a:off x="8883248" y="1381683"/>
            <a:ext cx="815945" cy="914399"/>
            <a:chOff x="7393429" y="1766248"/>
            <a:chExt cx="815945" cy="914399"/>
          </a:xfrm>
        </p:grpSpPr>
        <p:grpSp>
          <p:nvGrpSpPr>
            <p:cNvPr id="131" name="Group 130"/>
            <p:cNvGrpSpPr/>
            <p:nvPr/>
          </p:nvGrpSpPr>
          <p:grpSpPr>
            <a:xfrm>
              <a:off x="7393429" y="1898757"/>
              <a:ext cx="702510" cy="731334"/>
              <a:chOff x="7393429" y="1898757"/>
              <a:chExt cx="702510" cy="731334"/>
            </a:xfrm>
          </p:grpSpPr>
          <p:sp>
            <p:nvSpPr>
              <p:cNvPr id="70" name="Arc 69"/>
              <p:cNvSpPr/>
              <p:nvPr/>
            </p:nvSpPr>
            <p:spPr>
              <a:xfrm rot="15646121">
                <a:off x="7294893" y="2224569"/>
                <a:ext cx="349011" cy="151940"/>
              </a:xfrm>
              <a:prstGeom prst="arc">
                <a:avLst>
                  <a:gd name="adj1" fmla="val 8100893"/>
                  <a:gd name="adj2" fmla="val 3741038"/>
                </a:avLst>
              </a:prstGeom>
              <a:ln>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71" name="Arc 70"/>
              <p:cNvSpPr/>
              <p:nvPr/>
            </p:nvSpPr>
            <p:spPr>
              <a:xfrm rot="7751450">
                <a:off x="7673829" y="2379616"/>
                <a:ext cx="349011" cy="151940"/>
              </a:xfrm>
              <a:prstGeom prst="arc">
                <a:avLst>
                  <a:gd name="adj1" fmla="val 8100893"/>
                  <a:gd name="adj2" fmla="val 3741038"/>
                </a:avLst>
              </a:prstGeom>
              <a:ln>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72" name="Arc 71"/>
              <p:cNvSpPr/>
              <p:nvPr/>
            </p:nvSpPr>
            <p:spPr>
              <a:xfrm rot="2334799">
                <a:off x="7746928" y="1898757"/>
                <a:ext cx="349011" cy="151940"/>
              </a:xfrm>
              <a:prstGeom prst="arc">
                <a:avLst>
                  <a:gd name="adj1" fmla="val 8100893"/>
                  <a:gd name="adj2" fmla="val 3741038"/>
                </a:avLst>
              </a:prstGeom>
              <a:ln>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grpSp>
        <p:grpSp>
          <p:nvGrpSpPr>
            <p:cNvPr id="73" name="Group 72"/>
            <p:cNvGrpSpPr/>
            <p:nvPr/>
          </p:nvGrpSpPr>
          <p:grpSpPr>
            <a:xfrm rot="2601922">
              <a:off x="7472945" y="1766248"/>
              <a:ext cx="736429" cy="914399"/>
              <a:chOff x="1121342" y="1414914"/>
              <a:chExt cx="1155032" cy="1434164"/>
            </a:xfrm>
          </p:grpSpPr>
          <p:cxnSp>
            <p:nvCxnSpPr>
              <p:cNvPr id="74" name="Straight Arrow Connector 73"/>
              <p:cNvCxnSpPr/>
              <p:nvPr/>
            </p:nvCxnSpPr>
            <p:spPr>
              <a:xfrm flipH="1" flipV="1">
                <a:off x="1501541" y="1414914"/>
                <a:ext cx="9625" cy="972151"/>
              </a:xfrm>
              <a:prstGeom prst="straightConnector1">
                <a:avLst/>
              </a:prstGeom>
              <a:ln>
                <a:solidFill>
                  <a:srgbClr val="00B050"/>
                </a:solidFill>
                <a:tailEnd type="triangle"/>
              </a:ln>
            </p:spPr>
            <p:style>
              <a:lnRef idx="2">
                <a:schemeClr val="accent1"/>
              </a:lnRef>
              <a:fillRef idx="0">
                <a:schemeClr val="accent1"/>
              </a:fillRef>
              <a:effectRef idx="1">
                <a:schemeClr val="accent1"/>
              </a:effectRef>
              <a:fontRef idx="minor">
                <a:schemeClr val="tx1"/>
              </a:fontRef>
            </p:style>
          </p:cxnSp>
          <p:cxnSp>
            <p:nvCxnSpPr>
              <p:cNvPr id="75" name="Straight Arrow Connector 74"/>
              <p:cNvCxnSpPr/>
              <p:nvPr/>
            </p:nvCxnSpPr>
            <p:spPr>
              <a:xfrm>
                <a:off x="1524000" y="2385462"/>
                <a:ext cx="752374" cy="1603"/>
              </a:xfrm>
              <a:prstGeom prst="straightConnector1">
                <a:avLst/>
              </a:prstGeom>
              <a:ln>
                <a:solidFill>
                  <a:srgbClr val="00B050"/>
                </a:solidFill>
                <a:tailEnd type="triangle"/>
              </a:ln>
            </p:spPr>
            <p:style>
              <a:lnRef idx="2">
                <a:schemeClr val="accent1"/>
              </a:lnRef>
              <a:fillRef idx="0">
                <a:schemeClr val="accent1"/>
              </a:fillRef>
              <a:effectRef idx="1">
                <a:schemeClr val="accent1"/>
              </a:effectRef>
              <a:fontRef idx="minor">
                <a:schemeClr val="tx1"/>
              </a:fontRef>
            </p:style>
          </p:cxnSp>
          <p:cxnSp>
            <p:nvCxnSpPr>
              <p:cNvPr id="76" name="Straight Arrow Connector 75"/>
              <p:cNvCxnSpPr/>
              <p:nvPr/>
            </p:nvCxnSpPr>
            <p:spPr>
              <a:xfrm flipH="1">
                <a:off x="1121342" y="2385462"/>
                <a:ext cx="412283" cy="463616"/>
              </a:xfrm>
              <a:prstGeom prst="straightConnector1">
                <a:avLst/>
              </a:prstGeom>
              <a:ln>
                <a:solidFill>
                  <a:srgbClr val="00B050"/>
                </a:solidFill>
                <a:tailEnd type="triangle"/>
              </a:ln>
            </p:spPr>
            <p:style>
              <a:lnRef idx="2">
                <a:schemeClr val="accent1"/>
              </a:lnRef>
              <a:fillRef idx="0">
                <a:schemeClr val="accent1"/>
              </a:fillRef>
              <a:effectRef idx="1">
                <a:schemeClr val="accent1"/>
              </a:effectRef>
              <a:fontRef idx="minor">
                <a:schemeClr val="tx1"/>
              </a:fontRef>
            </p:style>
          </p:cxnSp>
        </p:grpSp>
      </p:grpSp>
      <p:grpSp>
        <p:nvGrpSpPr>
          <p:cNvPr id="130" name="Group 129"/>
          <p:cNvGrpSpPr/>
          <p:nvPr/>
        </p:nvGrpSpPr>
        <p:grpSpPr>
          <a:xfrm>
            <a:off x="8878875" y="3541523"/>
            <a:ext cx="736429" cy="914399"/>
            <a:chOff x="7411905" y="3894222"/>
            <a:chExt cx="736429" cy="914399"/>
          </a:xfrm>
        </p:grpSpPr>
        <p:sp>
          <p:nvSpPr>
            <p:cNvPr id="78" name="Arc 77"/>
            <p:cNvSpPr/>
            <p:nvPr/>
          </p:nvSpPr>
          <p:spPr>
            <a:xfrm rot="12598319">
              <a:off x="7430372" y="4612259"/>
              <a:ext cx="349011" cy="151940"/>
            </a:xfrm>
            <a:prstGeom prst="arc">
              <a:avLst>
                <a:gd name="adj1" fmla="val 8100893"/>
                <a:gd name="adj2" fmla="val 3741038"/>
              </a:avLst>
            </a:prstGeom>
            <a:ln>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79" name="Arc 78"/>
            <p:cNvSpPr/>
            <p:nvPr/>
          </p:nvSpPr>
          <p:spPr>
            <a:xfrm rot="4703648">
              <a:off x="7790035" y="4416620"/>
              <a:ext cx="349011" cy="151940"/>
            </a:xfrm>
            <a:prstGeom prst="arc">
              <a:avLst>
                <a:gd name="adj1" fmla="val 8100893"/>
                <a:gd name="adj2" fmla="val 3741038"/>
              </a:avLst>
            </a:prstGeom>
            <a:ln>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80" name="Arc 79"/>
            <p:cNvSpPr/>
            <p:nvPr/>
          </p:nvSpPr>
          <p:spPr>
            <a:xfrm rot="20886997">
              <a:off x="7463617" y="4056037"/>
              <a:ext cx="349011" cy="151940"/>
            </a:xfrm>
            <a:prstGeom prst="arc">
              <a:avLst>
                <a:gd name="adj1" fmla="val 8100893"/>
                <a:gd name="adj2" fmla="val 3741038"/>
              </a:avLst>
            </a:prstGeom>
            <a:ln>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grpSp>
          <p:nvGrpSpPr>
            <p:cNvPr id="81" name="Group 80"/>
            <p:cNvGrpSpPr/>
            <p:nvPr/>
          </p:nvGrpSpPr>
          <p:grpSpPr>
            <a:xfrm rot="21154120">
              <a:off x="7411905" y="3894222"/>
              <a:ext cx="736429" cy="914399"/>
              <a:chOff x="1121342" y="1414914"/>
              <a:chExt cx="1155032" cy="1434164"/>
            </a:xfrm>
          </p:grpSpPr>
          <p:cxnSp>
            <p:nvCxnSpPr>
              <p:cNvPr id="82" name="Straight Arrow Connector 81"/>
              <p:cNvCxnSpPr/>
              <p:nvPr/>
            </p:nvCxnSpPr>
            <p:spPr>
              <a:xfrm flipH="1" flipV="1">
                <a:off x="1501541" y="1414914"/>
                <a:ext cx="9625" cy="972151"/>
              </a:xfrm>
              <a:prstGeom prst="straightConnector1">
                <a:avLst/>
              </a:prstGeom>
              <a:ln>
                <a:solidFill>
                  <a:srgbClr val="7030A0"/>
                </a:solidFill>
                <a:tailEnd type="triangle"/>
              </a:ln>
            </p:spPr>
            <p:style>
              <a:lnRef idx="2">
                <a:schemeClr val="accent1"/>
              </a:lnRef>
              <a:fillRef idx="0">
                <a:schemeClr val="accent1"/>
              </a:fillRef>
              <a:effectRef idx="1">
                <a:schemeClr val="accent1"/>
              </a:effectRef>
              <a:fontRef idx="minor">
                <a:schemeClr val="tx1"/>
              </a:fontRef>
            </p:style>
          </p:cxnSp>
          <p:cxnSp>
            <p:nvCxnSpPr>
              <p:cNvPr id="83" name="Straight Arrow Connector 82"/>
              <p:cNvCxnSpPr/>
              <p:nvPr/>
            </p:nvCxnSpPr>
            <p:spPr>
              <a:xfrm>
                <a:off x="1524000" y="2385462"/>
                <a:ext cx="752374" cy="1603"/>
              </a:xfrm>
              <a:prstGeom prst="straightConnector1">
                <a:avLst/>
              </a:prstGeom>
              <a:ln>
                <a:solidFill>
                  <a:srgbClr val="7030A0"/>
                </a:solidFill>
                <a:tailEnd type="triangle"/>
              </a:ln>
            </p:spPr>
            <p:style>
              <a:lnRef idx="2">
                <a:schemeClr val="accent1"/>
              </a:lnRef>
              <a:fillRef idx="0">
                <a:schemeClr val="accent1"/>
              </a:fillRef>
              <a:effectRef idx="1">
                <a:schemeClr val="accent1"/>
              </a:effectRef>
              <a:fontRef idx="minor">
                <a:schemeClr val="tx1"/>
              </a:fontRef>
            </p:style>
          </p:cxnSp>
          <p:cxnSp>
            <p:nvCxnSpPr>
              <p:cNvPr id="84" name="Straight Arrow Connector 83"/>
              <p:cNvCxnSpPr/>
              <p:nvPr/>
            </p:nvCxnSpPr>
            <p:spPr>
              <a:xfrm flipH="1">
                <a:off x="1121342" y="2385462"/>
                <a:ext cx="412283" cy="463616"/>
              </a:xfrm>
              <a:prstGeom prst="straightConnector1">
                <a:avLst/>
              </a:prstGeom>
              <a:ln>
                <a:solidFill>
                  <a:srgbClr val="7030A0"/>
                </a:solidFill>
                <a:tailEnd type="triangle"/>
              </a:ln>
            </p:spPr>
            <p:style>
              <a:lnRef idx="2">
                <a:schemeClr val="accent1"/>
              </a:lnRef>
              <a:fillRef idx="0">
                <a:schemeClr val="accent1"/>
              </a:fillRef>
              <a:effectRef idx="1">
                <a:schemeClr val="accent1"/>
              </a:effectRef>
              <a:fontRef idx="minor">
                <a:schemeClr val="tx1"/>
              </a:fontRef>
            </p:style>
          </p:cxnSp>
        </p:grpSp>
      </p:grpSp>
      <p:grpSp>
        <p:nvGrpSpPr>
          <p:cNvPr id="129" name="Group 128"/>
          <p:cNvGrpSpPr/>
          <p:nvPr/>
        </p:nvGrpSpPr>
        <p:grpSpPr>
          <a:xfrm>
            <a:off x="8968461" y="4890335"/>
            <a:ext cx="914399" cy="762607"/>
            <a:chOff x="7410197" y="5159828"/>
            <a:chExt cx="914399" cy="762607"/>
          </a:xfrm>
        </p:grpSpPr>
        <p:sp>
          <p:nvSpPr>
            <p:cNvPr id="86" name="Arc 85"/>
            <p:cNvSpPr/>
            <p:nvPr/>
          </p:nvSpPr>
          <p:spPr>
            <a:xfrm rot="16535990">
              <a:off x="7313782" y="5457613"/>
              <a:ext cx="349011" cy="151940"/>
            </a:xfrm>
            <a:prstGeom prst="arc">
              <a:avLst>
                <a:gd name="adj1" fmla="val 8100893"/>
                <a:gd name="adj2" fmla="val 3741038"/>
              </a:avLst>
            </a:prstGeom>
            <a:ln>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87" name="Arc 86"/>
            <p:cNvSpPr/>
            <p:nvPr/>
          </p:nvSpPr>
          <p:spPr>
            <a:xfrm rot="8641319">
              <a:off x="7640406" y="5704491"/>
              <a:ext cx="349011" cy="151940"/>
            </a:xfrm>
            <a:prstGeom prst="arc">
              <a:avLst>
                <a:gd name="adj1" fmla="val 8100893"/>
                <a:gd name="adj2" fmla="val 3741038"/>
              </a:avLst>
            </a:prstGeom>
            <a:ln>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88" name="Arc 87"/>
            <p:cNvSpPr/>
            <p:nvPr/>
          </p:nvSpPr>
          <p:spPr>
            <a:xfrm rot="3224668">
              <a:off x="7834155" y="5258364"/>
              <a:ext cx="349011" cy="151940"/>
            </a:xfrm>
            <a:prstGeom prst="arc">
              <a:avLst>
                <a:gd name="adj1" fmla="val 8100893"/>
                <a:gd name="adj2" fmla="val 3741038"/>
              </a:avLst>
            </a:prstGeom>
            <a:ln>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grpSp>
          <p:nvGrpSpPr>
            <p:cNvPr id="89" name="Group 88"/>
            <p:cNvGrpSpPr/>
            <p:nvPr/>
          </p:nvGrpSpPr>
          <p:grpSpPr>
            <a:xfrm rot="3491791">
              <a:off x="7499182" y="5097021"/>
              <a:ext cx="736429" cy="914399"/>
              <a:chOff x="1121342" y="1414914"/>
              <a:chExt cx="1155032" cy="1434164"/>
            </a:xfrm>
          </p:grpSpPr>
          <p:cxnSp>
            <p:nvCxnSpPr>
              <p:cNvPr id="90" name="Straight Arrow Connector 89"/>
              <p:cNvCxnSpPr/>
              <p:nvPr/>
            </p:nvCxnSpPr>
            <p:spPr>
              <a:xfrm flipH="1" flipV="1">
                <a:off x="1501541" y="1414914"/>
                <a:ext cx="9625" cy="972151"/>
              </a:xfrm>
              <a:prstGeom prst="straightConnector1">
                <a:avLst/>
              </a:prstGeom>
              <a:ln>
                <a:solidFill>
                  <a:srgbClr val="FFC000"/>
                </a:solidFill>
                <a:tailEnd type="triangle"/>
              </a:ln>
            </p:spPr>
            <p:style>
              <a:lnRef idx="2">
                <a:schemeClr val="accent1"/>
              </a:lnRef>
              <a:fillRef idx="0">
                <a:schemeClr val="accent1"/>
              </a:fillRef>
              <a:effectRef idx="1">
                <a:schemeClr val="accent1"/>
              </a:effectRef>
              <a:fontRef idx="minor">
                <a:schemeClr val="tx1"/>
              </a:fontRef>
            </p:style>
          </p:cxnSp>
          <p:cxnSp>
            <p:nvCxnSpPr>
              <p:cNvPr id="91" name="Straight Arrow Connector 90"/>
              <p:cNvCxnSpPr/>
              <p:nvPr/>
            </p:nvCxnSpPr>
            <p:spPr>
              <a:xfrm>
                <a:off x="1524000" y="2385462"/>
                <a:ext cx="752374" cy="1603"/>
              </a:xfrm>
              <a:prstGeom prst="straightConnector1">
                <a:avLst/>
              </a:prstGeom>
              <a:ln>
                <a:solidFill>
                  <a:srgbClr val="FFC000"/>
                </a:solidFill>
                <a:tailEnd type="triangle"/>
              </a:ln>
            </p:spPr>
            <p:style>
              <a:lnRef idx="2">
                <a:schemeClr val="accent1"/>
              </a:lnRef>
              <a:fillRef idx="0">
                <a:schemeClr val="accent1"/>
              </a:fillRef>
              <a:effectRef idx="1">
                <a:schemeClr val="accent1"/>
              </a:effectRef>
              <a:fontRef idx="minor">
                <a:schemeClr val="tx1"/>
              </a:fontRef>
            </p:style>
          </p:cxnSp>
          <p:cxnSp>
            <p:nvCxnSpPr>
              <p:cNvPr id="92" name="Straight Arrow Connector 91"/>
              <p:cNvCxnSpPr/>
              <p:nvPr/>
            </p:nvCxnSpPr>
            <p:spPr>
              <a:xfrm flipH="1">
                <a:off x="1121342" y="2385462"/>
                <a:ext cx="412283" cy="463616"/>
              </a:xfrm>
              <a:prstGeom prst="straightConnector1">
                <a:avLst/>
              </a:prstGeom>
              <a:ln>
                <a:solidFill>
                  <a:srgbClr val="FFC000"/>
                </a:solidFill>
                <a:tailEnd type="triangle"/>
              </a:ln>
            </p:spPr>
            <p:style>
              <a:lnRef idx="2">
                <a:schemeClr val="accent1"/>
              </a:lnRef>
              <a:fillRef idx="0">
                <a:schemeClr val="accent1"/>
              </a:fillRef>
              <a:effectRef idx="1">
                <a:schemeClr val="accent1"/>
              </a:effectRef>
              <a:fontRef idx="minor">
                <a:schemeClr val="tx1"/>
              </a:fontRef>
            </p:style>
          </p:cxnSp>
        </p:grpSp>
      </p:grpSp>
      <p:grpSp>
        <p:nvGrpSpPr>
          <p:cNvPr id="128" name="Group 127"/>
          <p:cNvGrpSpPr/>
          <p:nvPr/>
        </p:nvGrpSpPr>
        <p:grpSpPr>
          <a:xfrm>
            <a:off x="2192269" y="347058"/>
            <a:ext cx="914399" cy="796477"/>
            <a:chOff x="496895" y="563162"/>
            <a:chExt cx="914399" cy="796477"/>
          </a:xfrm>
        </p:grpSpPr>
        <p:grpSp>
          <p:nvGrpSpPr>
            <p:cNvPr id="127" name="Group 126"/>
            <p:cNvGrpSpPr/>
            <p:nvPr/>
          </p:nvGrpSpPr>
          <p:grpSpPr>
            <a:xfrm>
              <a:off x="619135" y="721803"/>
              <a:ext cx="736684" cy="637836"/>
              <a:chOff x="619135" y="721803"/>
              <a:chExt cx="736684" cy="637836"/>
            </a:xfrm>
          </p:grpSpPr>
          <p:sp>
            <p:nvSpPr>
              <p:cNvPr id="94" name="Arc 93"/>
              <p:cNvSpPr/>
              <p:nvPr/>
            </p:nvSpPr>
            <p:spPr>
              <a:xfrm rot="9635543">
                <a:off x="921150" y="1207699"/>
                <a:ext cx="349011" cy="151940"/>
              </a:xfrm>
              <a:prstGeom prst="arc">
                <a:avLst>
                  <a:gd name="adj1" fmla="val 8100893"/>
                  <a:gd name="adj2" fmla="val 3741038"/>
                </a:avLst>
              </a:prstGeom>
              <a:ln>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95" name="Arc 94"/>
              <p:cNvSpPr/>
              <p:nvPr/>
            </p:nvSpPr>
            <p:spPr>
              <a:xfrm rot="1740872">
                <a:off x="1006808" y="807331"/>
                <a:ext cx="349011" cy="151940"/>
              </a:xfrm>
              <a:prstGeom prst="arc">
                <a:avLst>
                  <a:gd name="adj1" fmla="val 8100893"/>
                  <a:gd name="adj2" fmla="val 3741038"/>
                </a:avLst>
              </a:prstGeom>
              <a:ln>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96" name="Arc 95"/>
              <p:cNvSpPr/>
              <p:nvPr/>
            </p:nvSpPr>
            <p:spPr>
              <a:xfrm rot="17924221">
                <a:off x="520599" y="820339"/>
                <a:ext cx="349011" cy="151940"/>
              </a:xfrm>
              <a:prstGeom prst="arc">
                <a:avLst>
                  <a:gd name="adj1" fmla="val 8100893"/>
                  <a:gd name="adj2" fmla="val 3741038"/>
                </a:avLst>
              </a:prstGeom>
              <a:ln>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grpSp>
        <p:grpSp>
          <p:nvGrpSpPr>
            <p:cNvPr id="97" name="Group 96"/>
            <p:cNvGrpSpPr/>
            <p:nvPr/>
          </p:nvGrpSpPr>
          <p:grpSpPr>
            <a:xfrm rot="18191344">
              <a:off x="585880" y="474177"/>
              <a:ext cx="736429" cy="914399"/>
              <a:chOff x="1121342" y="1414914"/>
              <a:chExt cx="1155032" cy="1434164"/>
            </a:xfrm>
          </p:grpSpPr>
          <p:cxnSp>
            <p:nvCxnSpPr>
              <p:cNvPr id="98" name="Straight Arrow Connector 97"/>
              <p:cNvCxnSpPr/>
              <p:nvPr/>
            </p:nvCxnSpPr>
            <p:spPr>
              <a:xfrm flipH="1" flipV="1">
                <a:off x="1501541" y="1414914"/>
                <a:ext cx="9625" cy="972151"/>
              </a:xfrm>
              <a:prstGeom prst="straightConnector1">
                <a:avLst/>
              </a:prstGeom>
              <a:ln>
                <a:solidFill>
                  <a:srgbClr val="FFC000"/>
                </a:solidFill>
                <a:tailEnd type="triangle"/>
              </a:ln>
            </p:spPr>
            <p:style>
              <a:lnRef idx="2">
                <a:schemeClr val="accent1"/>
              </a:lnRef>
              <a:fillRef idx="0">
                <a:schemeClr val="accent1"/>
              </a:fillRef>
              <a:effectRef idx="1">
                <a:schemeClr val="accent1"/>
              </a:effectRef>
              <a:fontRef idx="minor">
                <a:schemeClr val="tx1"/>
              </a:fontRef>
            </p:style>
          </p:cxnSp>
          <p:cxnSp>
            <p:nvCxnSpPr>
              <p:cNvPr id="99" name="Straight Arrow Connector 98"/>
              <p:cNvCxnSpPr/>
              <p:nvPr/>
            </p:nvCxnSpPr>
            <p:spPr>
              <a:xfrm>
                <a:off x="1524000" y="2385462"/>
                <a:ext cx="752374" cy="1603"/>
              </a:xfrm>
              <a:prstGeom prst="straightConnector1">
                <a:avLst/>
              </a:prstGeom>
              <a:ln>
                <a:solidFill>
                  <a:srgbClr val="FFC000"/>
                </a:solidFill>
                <a:tailEnd type="triangle"/>
              </a:ln>
            </p:spPr>
            <p:style>
              <a:lnRef idx="2">
                <a:schemeClr val="accent1"/>
              </a:lnRef>
              <a:fillRef idx="0">
                <a:schemeClr val="accent1"/>
              </a:fillRef>
              <a:effectRef idx="1">
                <a:schemeClr val="accent1"/>
              </a:effectRef>
              <a:fontRef idx="minor">
                <a:schemeClr val="tx1"/>
              </a:fontRef>
            </p:style>
          </p:cxnSp>
          <p:cxnSp>
            <p:nvCxnSpPr>
              <p:cNvPr id="100" name="Straight Arrow Connector 99"/>
              <p:cNvCxnSpPr/>
              <p:nvPr/>
            </p:nvCxnSpPr>
            <p:spPr>
              <a:xfrm flipH="1">
                <a:off x="1121342" y="2385462"/>
                <a:ext cx="412283" cy="463616"/>
              </a:xfrm>
              <a:prstGeom prst="straightConnector1">
                <a:avLst/>
              </a:prstGeom>
              <a:ln>
                <a:solidFill>
                  <a:srgbClr val="FFC000"/>
                </a:solidFill>
                <a:tailEnd type="triangle"/>
              </a:ln>
            </p:spPr>
            <p:style>
              <a:lnRef idx="2">
                <a:schemeClr val="accent1"/>
              </a:lnRef>
              <a:fillRef idx="0">
                <a:schemeClr val="accent1"/>
              </a:fillRef>
              <a:effectRef idx="1">
                <a:schemeClr val="accent1"/>
              </a:effectRef>
              <a:fontRef idx="minor">
                <a:schemeClr val="tx1"/>
              </a:fontRef>
            </p:style>
          </p:cxnSp>
        </p:grpSp>
      </p:grpSp>
      <p:grpSp>
        <p:nvGrpSpPr>
          <p:cNvPr id="126" name="Group 125"/>
          <p:cNvGrpSpPr/>
          <p:nvPr/>
        </p:nvGrpSpPr>
        <p:grpSpPr>
          <a:xfrm>
            <a:off x="2365977" y="1415703"/>
            <a:ext cx="753111" cy="914399"/>
            <a:chOff x="859822" y="1688520"/>
            <a:chExt cx="753111" cy="914399"/>
          </a:xfrm>
        </p:grpSpPr>
        <p:sp>
          <p:nvSpPr>
            <p:cNvPr id="102" name="Arc 101"/>
            <p:cNvSpPr/>
            <p:nvPr/>
          </p:nvSpPr>
          <p:spPr>
            <a:xfrm rot="14216412">
              <a:off x="761286" y="2290461"/>
              <a:ext cx="349011" cy="151940"/>
            </a:xfrm>
            <a:prstGeom prst="arc">
              <a:avLst>
                <a:gd name="adj1" fmla="val 8100893"/>
                <a:gd name="adj2" fmla="val 3741038"/>
              </a:avLst>
            </a:prstGeom>
            <a:ln>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03" name="Arc 102"/>
            <p:cNvSpPr/>
            <p:nvPr/>
          </p:nvSpPr>
          <p:spPr>
            <a:xfrm rot="6321741">
              <a:off x="1170560" y="2279201"/>
              <a:ext cx="349011" cy="151940"/>
            </a:xfrm>
            <a:prstGeom prst="arc">
              <a:avLst>
                <a:gd name="adj1" fmla="val 8100893"/>
                <a:gd name="adj2" fmla="val 3741038"/>
              </a:avLst>
            </a:prstGeom>
            <a:ln>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04" name="Arc 103"/>
            <p:cNvSpPr/>
            <p:nvPr/>
          </p:nvSpPr>
          <p:spPr>
            <a:xfrm rot="905090">
              <a:off x="1043161" y="1809799"/>
              <a:ext cx="349011" cy="151940"/>
            </a:xfrm>
            <a:prstGeom prst="arc">
              <a:avLst>
                <a:gd name="adj1" fmla="val 8100893"/>
                <a:gd name="adj2" fmla="val 3741038"/>
              </a:avLst>
            </a:prstGeom>
            <a:ln>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grpSp>
          <p:nvGrpSpPr>
            <p:cNvPr id="105" name="Group 104"/>
            <p:cNvGrpSpPr/>
            <p:nvPr/>
          </p:nvGrpSpPr>
          <p:grpSpPr>
            <a:xfrm rot="1172213">
              <a:off x="876504" y="1688520"/>
              <a:ext cx="736429" cy="914399"/>
              <a:chOff x="1121342" y="1414914"/>
              <a:chExt cx="1155032" cy="1434164"/>
            </a:xfrm>
          </p:grpSpPr>
          <p:cxnSp>
            <p:nvCxnSpPr>
              <p:cNvPr id="106" name="Straight Arrow Connector 105"/>
              <p:cNvCxnSpPr/>
              <p:nvPr/>
            </p:nvCxnSpPr>
            <p:spPr>
              <a:xfrm flipH="1" flipV="1">
                <a:off x="1501541" y="1414914"/>
                <a:ext cx="9625" cy="972151"/>
              </a:xfrm>
              <a:prstGeom prst="straightConnector1">
                <a:avLst/>
              </a:prstGeom>
              <a:ln>
                <a:solidFill>
                  <a:srgbClr val="7030A0"/>
                </a:solidFill>
                <a:tailEnd type="triangle"/>
              </a:ln>
            </p:spPr>
            <p:style>
              <a:lnRef idx="2">
                <a:schemeClr val="accent1"/>
              </a:lnRef>
              <a:fillRef idx="0">
                <a:schemeClr val="accent1"/>
              </a:fillRef>
              <a:effectRef idx="1">
                <a:schemeClr val="accent1"/>
              </a:effectRef>
              <a:fontRef idx="minor">
                <a:schemeClr val="tx1"/>
              </a:fontRef>
            </p:style>
          </p:cxnSp>
          <p:cxnSp>
            <p:nvCxnSpPr>
              <p:cNvPr id="107" name="Straight Arrow Connector 106"/>
              <p:cNvCxnSpPr/>
              <p:nvPr/>
            </p:nvCxnSpPr>
            <p:spPr>
              <a:xfrm>
                <a:off x="1524000" y="2385462"/>
                <a:ext cx="752374" cy="1603"/>
              </a:xfrm>
              <a:prstGeom prst="straightConnector1">
                <a:avLst/>
              </a:prstGeom>
              <a:ln>
                <a:solidFill>
                  <a:srgbClr val="7030A0"/>
                </a:solidFill>
                <a:tailEnd type="triangle"/>
              </a:ln>
            </p:spPr>
            <p:style>
              <a:lnRef idx="2">
                <a:schemeClr val="accent1"/>
              </a:lnRef>
              <a:fillRef idx="0">
                <a:schemeClr val="accent1"/>
              </a:fillRef>
              <a:effectRef idx="1">
                <a:schemeClr val="accent1"/>
              </a:effectRef>
              <a:fontRef idx="minor">
                <a:schemeClr val="tx1"/>
              </a:fontRef>
            </p:style>
          </p:cxnSp>
          <p:cxnSp>
            <p:nvCxnSpPr>
              <p:cNvPr id="108" name="Straight Arrow Connector 107"/>
              <p:cNvCxnSpPr/>
              <p:nvPr/>
            </p:nvCxnSpPr>
            <p:spPr>
              <a:xfrm flipH="1">
                <a:off x="1121342" y="2385462"/>
                <a:ext cx="412283" cy="463616"/>
              </a:xfrm>
              <a:prstGeom prst="straightConnector1">
                <a:avLst/>
              </a:prstGeom>
              <a:ln>
                <a:solidFill>
                  <a:srgbClr val="7030A0"/>
                </a:solidFill>
                <a:tailEnd type="triangle"/>
              </a:ln>
            </p:spPr>
            <p:style>
              <a:lnRef idx="2">
                <a:schemeClr val="accent1"/>
              </a:lnRef>
              <a:fillRef idx="0">
                <a:schemeClr val="accent1"/>
              </a:fillRef>
              <a:effectRef idx="1">
                <a:schemeClr val="accent1"/>
              </a:effectRef>
              <a:fontRef idx="minor">
                <a:schemeClr val="tx1"/>
              </a:fontRef>
            </p:style>
          </p:cxnSp>
        </p:grpSp>
      </p:grpSp>
      <p:grpSp>
        <p:nvGrpSpPr>
          <p:cNvPr id="125" name="Group 124"/>
          <p:cNvGrpSpPr/>
          <p:nvPr/>
        </p:nvGrpSpPr>
        <p:grpSpPr>
          <a:xfrm>
            <a:off x="2292345" y="3210550"/>
            <a:ext cx="753580" cy="914399"/>
            <a:chOff x="903375" y="4077823"/>
            <a:chExt cx="753580" cy="914399"/>
          </a:xfrm>
        </p:grpSpPr>
        <p:sp>
          <p:nvSpPr>
            <p:cNvPr id="110" name="Arc 109"/>
            <p:cNvSpPr/>
            <p:nvPr/>
          </p:nvSpPr>
          <p:spPr>
            <a:xfrm rot="11345834">
              <a:off x="1070509" y="4836197"/>
              <a:ext cx="349011" cy="151940"/>
            </a:xfrm>
            <a:prstGeom prst="arc">
              <a:avLst>
                <a:gd name="adj1" fmla="val 8100893"/>
                <a:gd name="adj2" fmla="val 3741038"/>
              </a:avLst>
            </a:prstGeom>
            <a:ln>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11" name="Arc 110"/>
            <p:cNvSpPr/>
            <p:nvPr/>
          </p:nvSpPr>
          <p:spPr>
            <a:xfrm rot="3451163">
              <a:off x="1336853" y="4525241"/>
              <a:ext cx="349011" cy="151940"/>
            </a:xfrm>
            <a:prstGeom prst="arc">
              <a:avLst>
                <a:gd name="adj1" fmla="val 8100893"/>
                <a:gd name="adj2" fmla="val 3741038"/>
              </a:avLst>
            </a:prstGeom>
            <a:ln>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12" name="Arc 111"/>
            <p:cNvSpPr/>
            <p:nvPr/>
          </p:nvSpPr>
          <p:spPr>
            <a:xfrm rot="19634512">
              <a:off x="903375" y="4304638"/>
              <a:ext cx="349011" cy="151940"/>
            </a:xfrm>
            <a:prstGeom prst="arc">
              <a:avLst>
                <a:gd name="adj1" fmla="val 8100893"/>
                <a:gd name="adj2" fmla="val 3741038"/>
              </a:avLst>
            </a:prstGeom>
            <a:ln>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grpSp>
          <p:nvGrpSpPr>
            <p:cNvPr id="113" name="Group 112"/>
            <p:cNvGrpSpPr/>
            <p:nvPr/>
          </p:nvGrpSpPr>
          <p:grpSpPr>
            <a:xfrm rot="19901635">
              <a:off x="920526" y="4077823"/>
              <a:ext cx="736429" cy="914399"/>
              <a:chOff x="1121342" y="1414914"/>
              <a:chExt cx="1155032" cy="1434164"/>
            </a:xfrm>
          </p:grpSpPr>
          <p:cxnSp>
            <p:nvCxnSpPr>
              <p:cNvPr id="114" name="Straight Arrow Connector 113"/>
              <p:cNvCxnSpPr/>
              <p:nvPr/>
            </p:nvCxnSpPr>
            <p:spPr>
              <a:xfrm flipH="1" flipV="1">
                <a:off x="1501541" y="1414914"/>
                <a:ext cx="9625" cy="972151"/>
              </a:xfrm>
              <a:prstGeom prst="straightConnector1">
                <a:avLst/>
              </a:prstGeom>
              <a:ln>
                <a:solidFill>
                  <a:srgbClr val="00B050"/>
                </a:solidFill>
                <a:tailEnd type="triangle"/>
              </a:ln>
            </p:spPr>
            <p:style>
              <a:lnRef idx="2">
                <a:schemeClr val="accent1"/>
              </a:lnRef>
              <a:fillRef idx="0">
                <a:schemeClr val="accent1"/>
              </a:fillRef>
              <a:effectRef idx="1">
                <a:schemeClr val="accent1"/>
              </a:effectRef>
              <a:fontRef idx="minor">
                <a:schemeClr val="tx1"/>
              </a:fontRef>
            </p:style>
          </p:cxnSp>
          <p:cxnSp>
            <p:nvCxnSpPr>
              <p:cNvPr id="115" name="Straight Arrow Connector 114"/>
              <p:cNvCxnSpPr/>
              <p:nvPr/>
            </p:nvCxnSpPr>
            <p:spPr>
              <a:xfrm>
                <a:off x="1524000" y="2385462"/>
                <a:ext cx="752374" cy="1603"/>
              </a:xfrm>
              <a:prstGeom prst="straightConnector1">
                <a:avLst/>
              </a:prstGeom>
              <a:ln>
                <a:solidFill>
                  <a:srgbClr val="00B050"/>
                </a:solidFill>
                <a:tailEnd type="triangle"/>
              </a:ln>
            </p:spPr>
            <p:style>
              <a:lnRef idx="2">
                <a:schemeClr val="accent1"/>
              </a:lnRef>
              <a:fillRef idx="0">
                <a:schemeClr val="accent1"/>
              </a:fillRef>
              <a:effectRef idx="1">
                <a:schemeClr val="accent1"/>
              </a:effectRef>
              <a:fontRef idx="minor">
                <a:schemeClr val="tx1"/>
              </a:fontRef>
            </p:style>
          </p:cxnSp>
          <p:cxnSp>
            <p:nvCxnSpPr>
              <p:cNvPr id="116" name="Straight Arrow Connector 115"/>
              <p:cNvCxnSpPr/>
              <p:nvPr/>
            </p:nvCxnSpPr>
            <p:spPr>
              <a:xfrm flipH="1">
                <a:off x="1121342" y="2385462"/>
                <a:ext cx="412283" cy="463616"/>
              </a:xfrm>
              <a:prstGeom prst="straightConnector1">
                <a:avLst/>
              </a:prstGeom>
              <a:ln>
                <a:solidFill>
                  <a:srgbClr val="00B050"/>
                </a:solidFill>
                <a:tailEnd type="triangle"/>
              </a:ln>
            </p:spPr>
            <p:style>
              <a:lnRef idx="2">
                <a:schemeClr val="accent1"/>
              </a:lnRef>
              <a:fillRef idx="0">
                <a:schemeClr val="accent1"/>
              </a:fillRef>
              <a:effectRef idx="1">
                <a:schemeClr val="accent1"/>
              </a:effectRef>
              <a:fontRef idx="minor">
                <a:schemeClr val="tx1"/>
              </a:fontRef>
            </p:style>
          </p:cxnSp>
        </p:grpSp>
      </p:grpSp>
      <p:grpSp>
        <p:nvGrpSpPr>
          <p:cNvPr id="117" name="Group 116"/>
          <p:cNvGrpSpPr/>
          <p:nvPr/>
        </p:nvGrpSpPr>
        <p:grpSpPr>
          <a:xfrm rot="3666327">
            <a:off x="2442934" y="4184089"/>
            <a:ext cx="742945" cy="914399"/>
            <a:chOff x="7371248" y="706156"/>
            <a:chExt cx="742945" cy="914399"/>
          </a:xfrm>
        </p:grpSpPr>
        <p:sp>
          <p:nvSpPr>
            <p:cNvPr id="118" name="Arc 117"/>
            <p:cNvSpPr/>
            <p:nvPr/>
          </p:nvSpPr>
          <p:spPr>
            <a:xfrm rot="11572551">
              <a:off x="7502988" y="1460828"/>
              <a:ext cx="349011" cy="151940"/>
            </a:xfrm>
            <a:prstGeom prst="arc">
              <a:avLst>
                <a:gd name="adj1" fmla="val 8100893"/>
                <a:gd name="adj2" fmla="val 3741038"/>
              </a:avLst>
            </a:prstGeom>
            <a:ln>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19" name="Arc 118"/>
            <p:cNvSpPr/>
            <p:nvPr/>
          </p:nvSpPr>
          <p:spPr>
            <a:xfrm rot="3677880">
              <a:off x="7789245" y="1168101"/>
              <a:ext cx="349011" cy="151940"/>
            </a:xfrm>
            <a:prstGeom prst="arc">
              <a:avLst>
                <a:gd name="adj1" fmla="val 8100893"/>
                <a:gd name="adj2" fmla="val 3741038"/>
              </a:avLst>
            </a:prstGeom>
            <a:ln>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20" name="Arc 119"/>
            <p:cNvSpPr/>
            <p:nvPr/>
          </p:nvSpPr>
          <p:spPr>
            <a:xfrm rot="19861229">
              <a:off x="7371248" y="919410"/>
              <a:ext cx="349011" cy="151940"/>
            </a:xfrm>
            <a:prstGeom prst="arc">
              <a:avLst>
                <a:gd name="adj1" fmla="val 8100893"/>
                <a:gd name="adj2" fmla="val 3741038"/>
              </a:avLst>
            </a:prstGeom>
            <a:ln>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grpSp>
          <p:nvGrpSpPr>
            <p:cNvPr id="121" name="Group 120"/>
            <p:cNvGrpSpPr/>
            <p:nvPr/>
          </p:nvGrpSpPr>
          <p:grpSpPr>
            <a:xfrm rot="20128352">
              <a:off x="7377764" y="706156"/>
              <a:ext cx="736429" cy="914399"/>
              <a:chOff x="1121342" y="1414914"/>
              <a:chExt cx="1155032" cy="1434164"/>
            </a:xfrm>
          </p:grpSpPr>
          <p:cxnSp>
            <p:nvCxnSpPr>
              <p:cNvPr id="122" name="Straight Arrow Connector 121"/>
              <p:cNvCxnSpPr/>
              <p:nvPr/>
            </p:nvCxnSpPr>
            <p:spPr>
              <a:xfrm flipH="1" flipV="1">
                <a:off x="1501541" y="1414914"/>
                <a:ext cx="9625" cy="972151"/>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23" name="Straight Arrow Connector 122"/>
              <p:cNvCxnSpPr/>
              <p:nvPr/>
            </p:nvCxnSpPr>
            <p:spPr>
              <a:xfrm>
                <a:off x="1524000" y="2385462"/>
                <a:ext cx="752374" cy="1603"/>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24" name="Straight Arrow Connector 123"/>
              <p:cNvCxnSpPr/>
              <p:nvPr/>
            </p:nvCxnSpPr>
            <p:spPr>
              <a:xfrm flipH="1">
                <a:off x="1121342" y="2385462"/>
                <a:ext cx="412283" cy="463616"/>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grpSp>
      <p:grpSp>
        <p:nvGrpSpPr>
          <p:cNvPr id="135" name="Group 134"/>
          <p:cNvGrpSpPr/>
          <p:nvPr/>
        </p:nvGrpSpPr>
        <p:grpSpPr>
          <a:xfrm>
            <a:off x="4839342" y="5166675"/>
            <a:ext cx="2319225" cy="1200329"/>
            <a:chOff x="3461047" y="3596271"/>
            <a:chExt cx="2319225" cy="1200329"/>
          </a:xfrm>
        </p:grpSpPr>
        <p:sp>
          <p:nvSpPr>
            <p:cNvPr id="133" name="TextBox 132"/>
            <p:cNvSpPr txBox="1"/>
            <p:nvPr/>
          </p:nvSpPr>
          <p:spPr>
            <a:xfrm>
              <a:off x="3461047" y="3596271"/>
              <a:ext cx="2319225" cy="1200329"/>
            </a:xfrm>
            <a:prstGeom prst="rect">
              <a:avLst/>
            </a:prstGeom>
            <a:noFill/>
          </p:spPr>
          <p:txBody>
            <a:bodyPr wrap="none" rtlCol="0">
              <a:spAutoFit/>
            </a:bodyPr>
            <a:lstStyle/>
            <a:p>
              <a:r>
                <a:rPr lang="en-US" dirty="0"/>
                <a:t>Time “t  ” when</a:t>
              </a:r>
            </a:p>
            <a:p>
              <a:r>
                <a:rPr lang="en-US" dirty="0"/>
                <a:t>all four TRFs and</a:t>
              </a:r>
            </a:p>
            <a:p>
              <a:r>
                <a:rPr lang="en-US" dirty="0"/>
                <a:t>ITRF2014 are identical.</a:t>
              </a:r>
            </a:p>
            <a:p>
              <a:r>
                <a:rPr lang="en-US" dirty="0"/>
                <a:t>(2020.0) </a:t>
              </a:r>
              <a:endParaRPr lang="en-US" dirty="0"/>
            </a:p>
          </p:txBody>
        </p:sp>
        <p:sp>
          <p:nvSpPr>
            <p:cNvPr id="134" name="TextBox 133"/>
            <p:cNvSpPr txBox="1"/>
            <p:nvPr/>
          </p:nvSpPr>
          <p:spPr>
            <a:xfrm>
              <a:off x="4182369" y="3731815"/>
              <a:ext cx="269626" cy="276999"/>
            </a:xfrm>
            <a:prstGeom prst="rect">
              <a:avLst/>
            </a:prstGeom>
            <a:noFill/>
          </p:spPr>
          <p:txBody>
            <a:bodyPr wrap="none" rtlCol="0">
              <a:spAutoFit/>
            </a:bodyPr>
            <a:lstStyle/>
            <a:p>
              <a:r>
                <a:rPr lang="en-US" sz="1200" dirty="0"/>
                <a:t>0</a:t>
              </a:r>
            </a:p>
          </p:txBody>
        </p:sp>
      </p:grpSp>
      <p:cxnSp>
        <p:nvCxnSpPr>
          <p:cNvPr id="137" name="Straight Arrow Connector 136"/>
          <p:cNvCxnSpPr/>
          <p:nvPr/>
        </p:nvCxnSpPr>
        <p:spPr>
          <a:xfrm>
            <a:off x="3268824" y="1054340"/>
            <a:ext cx="5572480" cy="4007509"/>
          </a:xfrm>
          <a:prstGeom prst="straightConnector1">
            <a:avLst/>
          </a:prstGeom>
          <a:ln>
            <a:solidFill>
              <a:srgbClr val="FFC000"/>
            </a:solidFill>
            <a:prstDash val="sysDot"/>
            <a:headEnd type="triangle"/>
            <a:tailEnd type="triangle"/>
          </a:ln>
        </p:spPr>
        <p:style>
          <a:lnRef idx="2">
            <a:schemeClr val="accent1"/>
          </a:lnRef>
          <a:fillRef idx="0">
            <a:schemeClr val="accent1"/>
          </a:fillRef>
          <a:effectRef idx="1">
            <a:schemeClr val="accent1"/>
          </a:effectRef>
          <a:fontRef idx="minor">
            <a:schemeClr val="tx1"/>
          </a:fontRef>
        </p:style>
      </p:cxnSp>
      <p:sp>
        <p:nvSpPr>
          <p:cNvPr id="139" name="TextBox 138"/>
          <p:cNvSpPr txBox="1"/>
          <p:nvPr/>
        </p:nvSpPr>
        <p:spPr>
          <a:xfrm>
            <a:off x="9557916" y="5275144"/>
            <a:ext cx="896399" cy="261610"/>
          </a:xfrm>
          <a:prstGeom prst="rect">
            <a:avLst/>
          </a:prstGeom>
          <a:noFill/>
        </p:spPr>
        <p:txBody>
          <a:bodyPr wrap="none" rtlCol="0">
            <a:spAutoFit/>
          </a:bodyPr>
          <a:lstStyle/>
          <a:p>
            <a:r>
              <a:rPr lang="en-US" sz="1100" b="1" dirty="0"/>
              <a:t>MATRF2022</a:t>
            </a:r>
          </a:p>
        </p:txBody>
      </p:sp>
      <p:sp>
        <p:nvSpPr>
          <p:cNvPr id="140" name="TextBox 139"/>
          <p:cNvSpPr txBox="1"/>
          <p:nvPr/>
        </p:nvSpPr>
        <p:spPr>
          <a:xfrm>
            <a:off x="1566117" y="797931"/>
            <a:ext cx="896399" cy="261610"/>
          </a:xfrm>
          <a:prstGeom prst="rect">
            <a:avLst/>
          </a:prstGeom>
          <a:noFill/>
        </p:spPr>
        <p:txBody>
          <a:bodyPr wrap="none" rtlCol="0">
            <a:spAutoFit/>
          </a:bodyPr>
          <a:lstStyle/>
          <a:p>
            <a:r>
              <a:rPr lang="en-US" sz="1100" b="1" dirty="0"/>
              <a:t>MATRF2022</a:t>
            </a:r>
          </a:p>
        </p:txBody>
      </p:sp>
      <p:sp>
        <p:nvSpPr>
          <p:cNvPr id="141" name="TextBox 140"/>
          <p:cNvSpPr txBox="1"/>
          <p:nvPr/>
        </p:nvSpPr>
        <p:spPr>
          <a:xfrm rot="2083102">
            <a:off x="7054030" y="4106710"/>
            <a:ext cx="1701107" cy="261610"/>
          </a:xfrm>
          <a:prstGeom prst="rect">
            <a:avLst/>
          </a:prstGeom>
          <a:noFill/>
        </p:spPr>
        <p:txBody>
          <a:bodyPr wrap="none" rtlCol="0">
            <a:spAutoFit/>
          </a:bodyPr>
          <a:lstStyle/>
          <a:p>
            <a:r>
              <a:rPr lang="en-US" sz="1100" b="1" dirty="0"/>
              <a:t>Rotation of Mariana Plate</a:t>
            </a:r>
          </a:p>
        </p:txBody>
      </p:sp>
      <p:grpSp>
        <p:nvGrpSpPr>
          <p:cNvPr id="148" name="Group 147"/>
          <p:cNvGrpSpPr/>
          <p:nvPr/>
        </p:nvGrpSpPr>
        <p:grpSpPr>
          <a:xfrm>
            <a:off x="8664033" y="5696847"/>
            <a:ext cx="1467068" cy="646331"/>
            <a:chOff x="7140033" y="5696844"/>
            <a:chExt cx="1467068" cy="646331"/>
          </a:xfrm>
        </p:grpSpPr>
        <p:sp>
          <p:nvSpPr>
            <p:cNvPr id="146" name="TextBox 145"/>
            <p:cNvSpPr txBox="1"/>
            <p:nvPr/>
          </p:nvSpPr>
          <p:spPr>
            <a:xfrm>
              <a:off x="7140033" y="5696844"/>
              <a:ext cx="1467068" cy="646331"/>
            </a:xfrm>
            <a:prstGeom prst="rect">
              <a:avLst/>
            </a:prstGeom>
            <a:noFill/>
          </p:spPr>
          <p:txBody>
            <a:bodyPr wrap="none" rtlCol="0">
              <a:spAutoFit/>
            </a:bodyPr>
            <a:lstStyle/>
            <a:p>
              <a:r>
                <a:rPr lang="en-US" dirty="0"/>
                <a:t>t=t  + </a:t>
              </a:r>
              <a:r>
                <a:rPr lang="en-US" dirty="0">
                  <a:latin typeface="Symbol" panose="05050102010706020507" pitchFamily="18" charset="2"/>
                </a:rPr>
                <a:t>D</a:t>
              </a:r>
              <a:r>
                <a:rPr lang="en-US" dirty="0"/>
                <a:t>t</a:t>
              </a:r>
            </a:p>
            <a:p>
              <a:r>
                <a:rPr lang="en-US" dirty="0"/>
                <a:t>(“the future”)</a:t>
              </a:r>
              <a:endParaRPr lang="en-US" dirty="0"/>
            </a:p>
          </p:txBody>
        </p:sp>
        <p:sp>
          <p:nvSpPr>
            <p:cNvPr id="147" name="TextBox 146"/>
            <p:cNvSpPr txBox="1"/>
            <p:nvPr/>
          </p:nvSpPr>
          <p:spPr>
            <a:xfrm>
              <a:off x="7415477" y="5841087"/>
              <a:ext cx="269626" cy="276999"/>
            </a:xfrm>
            <a:prstGeom prst="rect">
              <a:avLst/>
            </a:prstGeom>
            <a:noFill/>
          </p:spPr>
          <p:txBody>
            <a:bodyPr wrap="none" rtlCol="0">
              <a:spAutoFit/>
            </a:bodyPr>
            <a:lstStyle/>
            <a:p>
              <a:r>
                <a:rPr lang="en-US" sz="1200" dirty="0"/>
                <a:t>0</a:t>
              </a:r>
            </a:p>
          </p:txBody>
        </p:sp>
      </p:grpSp>
      <p:grpSp>
        <p:nvGrpSpPr>
          <p:cNvPr id="149" name="Group 148"/>
          <p:cNvGrpSpPr/>
          <p:nvPr/>
        </p:nvGrpSpPr>
        <p:grpSpPr>
          <a:xfrm>
            <a:off x="2085940" y="5700219"/>
            <a:ext cx="1313180" cy="646331"/>
            <a:chOff x="7134814" y="5826277"/>
            <a:chExt cx="1313180" cy="646331"/>
          </a:xfrm>
        </p:grpSpPr>
        <p:sp>
          <p:nvSpPr>
            <p:cNvPr id="150" name="TextBox 149"/>
            <p:cNvSpPr txBox="1"/>
            <p:nvPr/>
          </p:nvSpPr>
          <p:spPr>
            <a:xfrm>
              <a:off x="7134814" y="5826277"/>
              <a:ext cx="1313180" cy="646331"/>
            </a:xfrm>
            <a:prstGeom prst="rect">
              <a:avLst/>
            </a:prstGeom>
            <a:noFill/>
          </p:spPr>
          <p:txBody>
            <a:bodyPr wrap="none" rtlCol="0">
              <a:spAutoFit/>
            </a:bodyPr>
            <a:lstStyle/>
            <a:p>
              <a:r>
                <a:rPr lang="en-US" dirty="0"/>
                <a:t>t=t  - </a:t>
              </a:r>
              <a:r>
                <a:rPr lang="en-US" dirty="0">
                  <a:latin typeface="Symbol" panose="05050102010706020507" pitchFamily="18" charset="2"/>
                </a:rPr>
                <a:t>D</a:t>
              </a:r>
              <a:r>
                <a:rPr lang="en-US" dirty="0"/>
                <a:t>t</a:t>
              </a:r>
            </a:p>
            <a:p>
              <a:r>
                <a:rPr lang="en-US" dirty="0"/>
                <a:t>(“the past”)</a:t>
              </a:r>
              <a:endParaRPr lang="en-US" dirty="0"/>
            </a:p>
          </p:txBody>
        </p:sp>
        <p:sp>
          <p:nvSpPr>
            <p:cNvPr id="151" name="TextBox 150"/>
            <p:cNvSpPr txBox="1"/>
            <p:nvPr/>
          </p:nvSpPr>
          <p:spPr>
            <a:xfrm>
              <a:off x="7415477" y="5966220"/>
              <a:ext cx="269626" cy="276999"/>
            </a:xfrm>
            <a:prstGeom prst="rect">
              <a:avLst/>
            </a:prstGeom>
            <a:noFill/>
          </p:spPr>
          <p:txBody>
            <a:bodyPr wrap="none" rtlCol="0">
              <a:spAutoFit/>
            </a:bodyPr>
            <a:lstStyle/>
            <a:p>
              <a:r>
                <a:rPr lang="en-US" sz="1200" dirty="0"/>
                <a:t>0</a:t>
              </a:r>
            </a:p>
          </p:txBody>
        </p:sp>
      </p:grpSp>
      <p:sp>
        <p:nvSpPr>
          <p:cNvPr id="152" name="TextBox 151"/>
          <p:cNvSpPr txBox="1"/>
          <p:nvPr/>
        </p:nvSpPr>
        <p:spPr>
          <a:xfrm>
            <a:off x="9641227" y="3943056"/>
            <a:ext cx="848309" cy="261610"/>
          </a:xfrm>
          <a:prstGeom prst="rect">
            <a:avLst/>
          </a:prstGeom>
          <a:noFill/>
        </p:spPr>
        <p:txBody>
          <a:bodyPr wrap="none" rtlCol="0">
            <a:spAutoFit/>
          </a:bodyPr>
          <a:lstStyle/>
          <a:p>
            <a:r>
              <a:rPr lang="en-US" sz="1100" b="1" dirty="0"/>
              <a:t>CATRF2022</a:t>
            </a:r>
          </a:p>
        </p:txBody>
      </p:sp>
      <p:sp>
        <p:nvSpPr>
          <p:cNvPr id="153" name="TextBox 152"/>
          <p:cNvSpPr txBox="1"/>
          <p:nvPr/>
        </p:nvSpPr>
        <p:spPr>
          <a:xfrm>
            <a:off x="1527955" y="1632388"/>
            <a:ext cx="848309" cy="261610"/>
          </a:xfrm>
          <a:prstGeom prst="rect">
            <a:avLst/>
          </a:prstGeom>
          <a:noFill/>
        </p:spPr>
        <p:txBody>
          <a:bodyPr wrap="none" rtlCol="0">
            <a:spAutoFit/>
          </a:bodyPr>
          <a:lstStyle/>
          <a:p>
            <a:r>
              <a:rPr lang="en-US" sz="1100" b="1" dirty="0"/>
              <a:t>CATRF2022</a:t>
            </a:r>
          </a:p>
        </p:txBody>
      </p:sp>
      <p:sp>
        <p:nvSpPr>
          <p:cNvPr id="154" name="Up Arrow 153"/>
          <p:cNvSpPr/>
          <p:nvPr/>
        </p:nvSpPr>
        <p:spPr>
          <a:xfrm>
            <a:off x="5683305" y="4183322"/>
            <a:ext cx="484632" cy="978408"/>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 name="TextBox 154"/>
          <p:cNvSpPr txBox="1"/>
          <p:nvPr/>
        </p:nvSpPr>
        <p:spPr>
          <a:xfrm>
            <a:off x="1535976" y="4936858"/>
            <a:ext cx="865943" cy="261610"/>
          </a:xfrm>
          <a:prstGeom prst="rect">
            <a:avLst/>
          </a:prstGeom>
          <a:noFill/>
        </p:spPr>
        <p:txBody>
          <a:bodyPr wrap="none" rtlCol="0">
            <a:spAutoFit/>
          </a:bodyPr>
          <a:lstStyle/>
          <a:p>
            <a:r>
              <a:rPr lang="en-US" sz="1100" b="1" dirty="0"/>
              <a:t>NATRF2022</a:t>
            </a:r>
          </a:p>
        </p:txBody>
      </p:sp>
      <p:sp>
        <p:nvSpPr>
          <p:cNvPr id="156" name="TextBox 155"/>
          <p:cNvSpPr txBox="1"/>
          <p:nvPr/>
        </p:nvSpPr>
        <p:spPr>
          <a:xfrm>
            <a:off x="1540291" y="3771822"/>
            <a:ext cx="848309" cy="261610"/>
          </a:xfrm>
          <a:prstGeom prst="rect">
            <a:avLst/>
          </a:prstGeom>
          <a:noFill/>
        </p:spPr>
        <p:txBody>
          <a:bodyPr wrap="none" rtlCol="0">
            <a:spAutoFit/>
          </a:bodyPr>
          <a:lstStyle/>
          <a:p>
            <a:r>
              <a:rPr lang="en-US" sz="1100" b="1" dirty="0"/>
              <a:t>PATRF2022</a:t>
            </a:r>
          </a:p>
        </p:txBody>
      </p:sp>
      <p:sp>
        <p:nvSpPr>
          <p:cNvPr id="157" name="TextBox 156"/>
          <p:cNvSpPr txBox="1"/>
          <p:nvPr/>
        </p:nvSpPr>
        <p:spPr>
          <a:xfrm>
            <a:off x="9720925" y="547435"/>
            <a:ext cx="865943" cy="261610"/>
          </a:xfrm>
          <a:prstGeom prst="rect">
            <a:avLst/>
          </a:prstGeom>
          <a:noFill/>
        </p:spPr>
        <p:txBody>
          <a:bodyPr wrap="none" rtlCol="0">
            <a:spAutoFit/>
          </a:bodyPr>
          <a:lstStyle/>
          <a:p>
            <a:r>
              <a:rPr lang="en-US" sz="1100" b="1" dirty="0"/>
              <a:t>NATRF2022</a:t>
            </a:r>
          </a:p>
        </p:txBody>
      </p:sp>
      <p:sp>
        <p:nvSpPr>
          <p:cNvPr id="158" name="TextBox 157"/>
          <p:cNvSpPr txBox="1"/>
          <p:nvPr/>
        </p:nvSpPr>
        <p:spPr>
          <a:xfrm>
            <a:off x="9688865" y="1724536"/>
            <a:ext cx="848309" cy="261610"/>
          </a:xfrm>
          <a:prstGeom prst="rect">
            <a:avLst/>
          </a:prstGeom>
          <a:noFill/>
        </p:spPr>
        <p:txBody>
          <a:bodyPr wrap="none" rtlCol="0">
            <a:spAutoFit/>
          </a:bodyPr>
          <a:lstStyle/>
          <a:p>
            <a:r>
              <a:rPr lang="en-US" sz="1100" b="1" dirty="0"/>
              <a:t>PATRF2022</a:t>
            </a:r>
          </a:p>
        </p:txBody>
      </p:sp>
      <p:cxnSp>
        <p:nvCxnSpPr>
          <p:cNvPr id="159" name="Straight Arrow Connector 158"/>
          <p:cNvCxnSpPr/>
          <p:nvPr/>
        </p:nvCxnSpPr>
        <p:spPr>
          <a:xfrm>
            <a:off x="3174708" y="1887762"/>
            <a:ext cx="5702550" cy="2232946"/>
          </a:xfrm>
          <a:prstGeom prst="straightConnector1">
            <a:avLst/>
          </a:prstGeom>
          <a:ln>
            <a:solidFill>
              <a:srgbClr val="7030A0"/>
            </a:solidFill>
            <a:prstDash val="sysDot"/>
            <a:headEnd type="triangle"/>
            <a:tailEnd type="triangle"/>
          </a:ln>
        </p:spPr>
        <p:style>
          <a:lnRef idx="2">
            <a:schemeClr val="accent1"/>
          </a:lnRef>
          <a:fillRef idx="0">
            <a:schemeClr val="accent1"/>
          </a:fillRef>
          <a:effectRef idx="1">
            <a:schemeClr val="accent1"/>
          </a:effectRef>
          <a:fontRef idx="minor">
            <a:schemeClr val="tx1"/>
          </a:fontRef>
        </p:style>
      </p:cxnSp>
      <p:sp>
        <p:nvSpPr>
          <p:cNvPr id="160" name="TextBox 159"/>
          <p:cNvSpPr txBox="1"/>
          <p:nvPr/>
        </p:nvSpPr>
        <p:spPr>
          <a:xfrm rot="1178512">
            <a:off x="6649883" y="3382526"/>
            <a:ext cx="2085859" cy="261610"/>
          </a:xfrm>
          <a:prstGeom prst="rect">
            <a:avLst/>
          </a:prstGeom>
          <a:noFill/>
        </p:spPr>
        <p:txBody>
          <a:bodyPr wrap="square" rtlCol="0">
            <a:spAutoFit/>
          </a:bodyPr>
          <a:lstStyle/>
          <a:p>
            <a:r>
              <a:rPr lang="en-US" sz="1100" b="1" dirty="0"/>
              <a:t>Rotation of Caribbean Plate</a:t>
            </a:r>
          </a:p>
        </p:txBody>
      </p:sp>
      <p:cxnSp>
        <p:nvCxnSpPr>
          <p:cNvPr id="164" name="Straight Arrow Connector 163"/>
          <p:cNvCxnSpPr/>
          <p:nvPr/>
        </p:nvCxnSpPr>
        <p:spPr>
          <a:xfrm>
            <a:off x="3291232" y="2888658"/>
            <a:ext cx="5550072" cy="75182"/>
          </a:xfrm>
          <a:prstGeom prst="straightConnector1">
            <a:avLst/>
          </a:prstGeom>
          <a:ln>
            <a:solidFill>
              <a:schemeClr val="tx1"/>
            </a:solidFill>
            <a:prstDash val="sysDot"/>
            <a:headEnd type="triangle"/>
            <a:tailEnd type="triangle"/>
          </a:ln>
        </p:spPr>
        <p:style>
          <a:lnRef idx="2">
            <a:schemeClr val="accent1"/>
          </a:lnRef>
          <a:fillRef idx="0">
            <a:schemeClr val="accent1"/>
          </a:fillRef>
          <a:effectRef idx="1">
            <a:schemeClr val="accent1"/>
          </a:effectRef>
          <a:fontRef idx="minor">
            <a:schemeClr val="tx1"/>
          </a:fontRef>
        </p:style>
      </p:cxnSp>
      <p:sp>
        <p:nvSpPr>
          <p:cNvPr id="168" name="TextBox 167"/>
          <p:cNvSpPr txBox="1"/>
          <p:nvPr/>
        </p:nvSpPr>
        <p:spPr>
          <a:xfrm>
            <a:off x="6557103" y="2689189"/>
            <a:ext cx="2412857" cy="261610"/>
          </a:xfrm>
          <a:prstGeom prst="rect">
            <a:avLst/>
          </a:prstGeom>
          <a:noFill/>
        </p:spPr>
        <p:txBody>
          <a:bodyPr wrap="square" rtlCol="0">
            <a:spAutoFit/>
          </a:bodyPr>
          <a:lstStyle/>
          <a:p>
            <a:r>
              <a:rPr lang="en-US" sz="1100" b="1" dirty="0"/>
              <a:t>ITRF2014 </a:t>
            </a:r>
            <a:r>
              <a:rPr lang="en-US" sz="1100" b="1" dirty="0"/>
              <a:t>frame through time</a:t>
            </a:r>
          </a:p>
        </p:txBody>
      </p:sp>
      <p:sp>
        <p:nvSpPr>
          <p:cNvPr id="169" name="TextBox 168"/>
          <p:cNvSpPr txBox="1"/>
          <p:nvPr/>
        </p:nvSpPr>
        <p:spPr>
          <a:xfrm>
            <a:off x="9243127" y="2667193"/>
            <a:ext cx="1106393" cy="261610"/>
          </a:xfrm>
          <a:prstGeom prst="rect">
            <a:avLst/>
          </a:prstGeom>
          <a:noFill/>
        </p:spPr>
        <p:txBody>
          <a:bodyPr wrap="none" rtlCol="0">
            <a:spAutoFit/>
          </a:bodyPr>
          <a:lstStyle/>
          <a:p>
            <a:r>
              <a:rPr lang="en-US" sz="1100" b="1" dirty="0"/>
              <a:t>ITRF2014 </a:t>
            </a:r>
            <a:r>
              <a:rPr lang="en-US" sz="1100" b="1" dirty="0"/>
              <a:t>frame</a:t>
            </a:r>
          </a:p>
        </p:txBody>
      </p:sp>
      <p:sp>
        <p:nvSpPr>
          <p:cNvPr id="170" name="TextBox 169"/>
          <p:cNvSpPr txBox="1"/>
          <p:nvPr/>
        </p:nvSpPr>
        <p:spPr>
          <a:xfrm>
            <a:off x="1446280" y="2687963"/>
            <a:ext cx="1106393" cy="261610"/>
          </a:xfrm>
          <a:prstGeom prst="rect">
            <a:avLst/>
          </a:prstGeom>
          <a:noFill/>
        </p:spPr>
        <p:txBody>
          <a:bodyPr wrap="none" rtlCol="0">
            <a:spAutoFit/>
          </a:bodyPr>
          <a:lstStyle/>
          <a:p>
            <a:r>
              <a:rPr lang="en-US" sz="1100" b="1" dirty="0"/>
              <a:t>ITRF2014 </a:t>
            </a:r>
            <a:r>
              <a:rPr lang="en-US" sz="1100" b="1" dirty="0"/>
              <a:t>frame</a:t>
            </a:r>
          </a:p>
        </p:txBody>
      </p:sp>
      <p:cxnSp>
        <p:nvCxnSpPr>
          <p:cNvPr id="171" name="Straight Arrow Connector 170"/>
          <p:cNvCxnSpPr/>
          <p:nvPr/>
        </p:nvCxnSpPr>
        <p:spPr>
          <a:xfrm flipV="1">
            <a:off x="3150175" y="2011566"/>
            <a:ext cx="5518798" cy="1748167"/>
          </a:xfrm>
          <a:prstGeom prst="straightConnector1">
            <a:avLst/>
          </a:prstGeom>
          <a:ln>
            <a:solidFill>
              <a:srgbClr val="00B050"/>
            </a:solidFill>
            <a:prstDash val="sysDot"/>
            <a:headEnd type="triangle"/>
            <a:tailEnd type="triangle"/>
          </a:ln>
        </p:spPr>
        <p:style>
          <a:lnRef idx="2">
            <a:schemeClr val="accent1"/>
          </a:lnRef>
          <a:fillRef idx="0">
            <a:schemeClr val="accent1"/>
          </a:fillRef>
          <a:effectRef idx="1">
            <a:schemeClr val="accent1"/>
          </a:effectRef>
          <a:fontRef idx="minor">
            <a:schemeClr val="tx1"/>
          </a:fontRef>
        </p:style>
      </p:cxnSp>
      <p:sp>
        <p:nvSpPr>
          <p:cNvPr id="172" name="TextBox 171"/>
          <p:cNvSpPr txBox="1"/>
          <p:nvPr/>
        </p:nvSpPr>
        <p:spPr>
          <a:xfrm rot="20468182">
            <a:off x="6703174" y="2045274"/>
            <a:ext cx="2085859" cy="261610"/>
          </a:xfrm>
          <a:prstGeom prst="rect">
            <a:avLst/>
          </a:prstGeom>
          <a:noFill/>
        </p:spPr>
        <p:txBody>
          <a:bodyPr wrap="square" rtlCol="0">
            <a:spAutoFit/>
          </a:bodyPr>
          <a:lstStyle/>
          <a:p>
            <a:r>
              <a:rPr lang="en-US" sz="1100" b="1" dirty="0"/>
              <a:t>Rotation of Pacific Plate</a:t>
            </a:r>
          </a:p>
        </p:txBody>
      </p:sp>
      <p:cxnSp>
        <p:nvCxnSpPr>
          <p:cNvPr id="174" name="Straight Arrow Connector 173"/>
          <p:cNvCxnSpPr/>
          <p:nvPr/>
        </p:nvCxnSpPr>
        <p:spPr>
          <a:xfrm flipV="1">
            <a:off x="2998321" y="1079699"/>
            <a:ext cx="5876218" cy="3581965"/>
          </a:xfrm>
          <a:prstGeom prst="straightConnector1">
            <a:avLst/>
          </a:prstGeom>
          <a:ln>
            <a:solidFill>
              <a:srgbClr val="FF0000"/>
            </a:solidFill>
            <a:prstDash val="sysDot"/>
            <a:headEnd type="triangle"/>
            <a:tailEnd type="triangle"/>
          </a:ln>
        </p:spPr>
        <p:style>
          <a:lnRef idx="2">
            <a:schemeClr val="accent1"/>
          </a:lnRef>
          <a:fillRef idx="0">
            <a:schemeClr val="accent1"/>
          </a:fillRef>
          <a:effectRef idx="1">
            <a:schemeClr val="accent1"/>
          </a:effectRef>
          <a:fontRef idx="minor">
            <a:schemeClr val="tx1"/>
          </a:fontRef>
        </p:style>
      </p:cxnSp>
      <p:sp>
        <p:nvSpPr>
          <p:cNvPr id="175" name="TextBox 174"/>
          <p:cNvSpPr txBox="1"/>
          <p:nvPr/>
        </p:nvSpPr>
        <p:spPr>
          <a:xfrm rot="19628250">
            <a:off x="5978985" y="1683542"/>
            <a:ext cx="2756522" cy="261610"/>
          </a:xfrm>
          <a:prstGeom prst="rect">
            <a:avLst/>
          </a:prstGeom>
          <a:noFill/>
        </p:spPr>
        <p:txBody>
          <a:bodyPr wrap="square" rtlCol="0">
            <a:spAutoFit/>
          </a:bodyPr>
          <a:lstStyle/>
          <a:p>
            <a:r>
              <a:rPr lang="en-US" sz="1100" b="1" dirty="0"/>
              <a:t>Rotation of North American Plate</a:t>
            </a:r>
          </a:p>
        </p:txBody>
      </p:sp>
      <p:sp>
        <p:nvSpPr>
          <p:cNvPr id="178" name="TextBox 177"/>
          <p:cNvSpPr txBox="1"/>
          <p:nvPr/>
        </p:nvSpPr>
        <p:spPr>
          <a:xfrm>
            <a:off x="4106288" y="452335"/>
            <a:ext cx="3526543" cy="646331"/>
          </a:xfrm>
          <a:prstGeom prst="rect">
            <a:avLst/>
          </a:prstGeom>
          <a:noFill/>
        </p:spPr>
        <p:txBody>
          <a:bodyPr wrap="none" rtlCol="0">
            <a:spAutoFit/>
          </a:bodyPr>
          <a:lstStyle/>
          <a:p>
            <a:r>
              <a:rPr lang="en-US" dirty="0"/>
              <a:t>The relation of five global reference</a:t>
            </a:r>
          </a:p>
          <a:p>
            <a:r>
              <a:rPr lang="en-US" dirty="0"/>
              <a:t>frames through time.</a:t>
            </a:r>
            <a:endParaRPr lang="en-US" dirty="0"/>
          </a:p>
        </p:txBody>
      </p:sp>
      <p:sp>
        <p:nvSpPr>
          <p:cNvPr id="179" name="TextBox 178"/>
          <p:cNvSpPr txBox="1"/>
          <p:nvPr/>
        </p:nvSpPr>
        <p:spPr>
          <a:xfrm>
            <a:off x="4809508" y="1000914"/>
            <a:ext cx="1545616" cy="246221"/>
          </a:xfrm>
          <a:prstGeom prst="rect">
            <a:avLst/>
          </a:prstGeom>
          <a:noFill/>
        </p:spPr>
        <p:txBody>
          <a:bodyPr wrap="none" rtlCol="0">
            <a:spAutoFit/>
          </a:bodyPr>
          <a:lstStyle/>
          <a:p>
            <a:r>
              <a:rPr lang="en-US" sz="1000" b="1" dirty="0"/>
              <a:t>Rotations are not to scale</a:t>
            </a:r>
          </a:p>
        </p:txBody>
      </p:sp>
    </p:spTree>
    <p:extLst>
      <p:ext uri="{BB962C8B-B14F-4D97-AF65-F5344CB8AC3E}">
        <p14:creationId xmlns:p14="http://schemas.microsoft.com/office/powerpoint/2010/main" val="1820818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1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7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7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5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32"/>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2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5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5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6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52"/>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30"/>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53"/>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26"/>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137"/>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41"/>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39"/>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129"/>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40"/>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1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p:bldP spid="140" grpId="0"/>
      <p:bldP spid="141" grpId="0"/>
      <p:bldP spid="152" grpId="0"/>
      <p:bldP spid="153" grpId="0"/>
      <p:bldP spid="154" grpId="0" animBg="1"/>
      <p:bldP spid="155" grpId="0"/>
      <p:bldP spid="156" grpId="0"/>
      <p:bldP spid="157" grpId="0"/>
      <p:bldP spid="158" grpId="0"/>
      <p:bldP spid="160" grpId="0"/>
      <p:bldP spid="172" grpId="0"/>
      <p:bldP spid="17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June 13, 2019</a:t>
            </a:r>
            <a:endParaRPr lang="en-US"/>
          </a:p>
        </p:txBody>
      </p:sp>
      <p:sp>
        <p:nvSpPr>
          <p:cNvPr id="3" name="Footer Placeholder 2"/>
          <p:cNvSpPr>
            <a:spLocks noGrp="1"/>
          </p:cNvSpPr>
          <p:nvPr>
            <p:ph type="ftr" sz="quarter" idx="11"/>
          </p:nvPr>
        </p:nvSpPr>
        <p:spPr/>
        <p:txBody>
          <a:bodyPr/>
          <a:lstStyle/>
          <a:p>
            <a:pPr>
              <a:defRPr/>
            </a:pPr>
            <a:r>
              <a:rPr lang="en-US" dirty="0" err="1" smtClean="0"/>
              <a:t>HxGN</a:t>
            </a:r>
            <a:r>
              <a:rPr lang="en-US" dirty="0" smtClean="0"/>
              <a:t> LIVE 2019</a:t>
            </a:r>
            <a:endParaRPr lang="en-US" dirty="0"/>
          </a:p>
        </p:txBody>
      </p:sp>
      <p:sp>
        <p:nvSpPr>
          <p:cNvPr id="4" name="Slide Number Placeholder 3"/>
          <p:cNvSpPr>
            <a:spLocks noGrp="1"/>
          </p:cNvSpPr>
          <p:nvPr>
            <p:ph type="sldNum" sz="quarter" idx="12"/>
          </p:nvPr>
        </p:nvSpPr>
        <p:spPr/>
        <p:txBody>
          <a:bodyPr/>
          <a:lstStyle/>
          <a:p>
            <a:pPr>
              <a:defRPr/>
            </a:pPr>
            <a:fld id="{58280CB3-0FF6-4D07-A0F6-C78040BEDDEE}" type="slidenum">
              <a:rPr lang="en-US" smtClean="0"/>
              <a:pPr>
                <a:defRPr/>
              </a:pPr>
              <a:t>9</a:t>
            </a:fld>
            <a:endParaRPr lang="en-US" dirty="0"/>
          </a:p>
        </p:txBody>
      </p:sp>
      <p:pic>
        <p:nvPicPr>
          <p:cNvPr id="5" name="Picture 4"/>
          <p:cNvPicPr>
            <a:picLocks noChangeAspect="1"/>
          </p:cNvPicPr>
          <p:nvPr/>
        </p:nvPicPr>
        <p:blipFill>
          <a:blip r:embed="rId3"/>
          <a:stretch>
            <a:fillRect/>
          </a:stretch>
        </p:blipFill>
        <p:spPr>
          <a:xfrm>
            <a:off x="858981" y="1660912"/>
            <a:ext cx="2743200" cy="3642611"/>
          </a:xfrm>
          <a:prstGeom prst="rect">
            <a:avLst/>
          </a:prstGeom>
        </p:spPr>
      </p:pic>
      <p:sp>
        <p:nvSpPr>
          <p:cNvPr id="8" name="Title 9"/>
          <p:cNvSpPr txBox="1">
            <a:spLocks/>
          </p:cNvSpPr>
          <p:nvPr/>
        </p:nvSpPr>
        <p:spPr>
          <a:xfrm>
            <a:off x="1949450" y="425450"/>
            <a:ext cx="8261350" cy="1174750"/>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altLang="en-US" dirty="0"/>
              <a:t>Modernizing the NSRS</a:t>
            </a:r>
          </a:p>
          <a:p>
            <a:r>
              <a:rPr lang="en-US" altLang="en-US" sz="2400" dirty="0"/>
              <a:t>The “blueprint” documents:  Your best source for information</a:t>
            </a:r>
          </a:p>
        </p:txBody>
      </p:sp>
      <p:sp>
        <p:nvSpPr>
          <p:cNvPr id="9" name="TextBox 8"/>
          <p:cNvSpPr txBox="1"/>
          <p:nvPr/>
        </p:nvSpPr>
        <p:spPr>
          <a:xfrm>
            <a:off x="1046932" y="5303523"/>
            <a:ext cx="2276650" cy="1138773"/>
          </a:xfrm>
          <a:prstGeom prst="rect">
            <a:avLst/>
          </a:prstGeom>
          <a:noFill/>
        </p:spPr>
        <p:txBody>
          <a:bodyPr wrap="none" rtlCol="0">
            <a:spAutoFit/>
          </a:bodyPr>
          <a:lstStyle/>
          <a:p>
            <a:pPr algn="ctr"/>
            <a:r>
              <a:rPr lang="en-US" b="1" dirty="0" smtClean="0"/>
              <a:t>Geometric</a:t>
            </a:r>
            <a:r>
              <a:rPr lang="en-US" dirty="0" smtClean="0"/>
              <a:t>:</a:t>
            </a:r>
          </a:p>
          <a:p>
            <a:pPr algn="ctr"/>
            <a:r>
              <a:rPr lang="en-US" dirty="0" smtClean="0"/>
              <a:t>Sep 2017</a:t>
            </a:r>
          </a:p>
          <a:p>
            <a:pPr algn="ctr"/>
            <a:r>
              <a:rPr lang="en-US" b="1" i="1" dirty="0" smtClean="0"/>
              <a:t>NOAA TR NOS NGS </a:t>
            </a:r>
            <a:r>
              <a:rPr lang="en-US" b="1" i="1" dirty="0" smtClean="0">
                <a:solidFill>
                  <a:srgbClr val="FF0000"/>
                </a:solidFill>
              </a:rPr>
              <a:t>62</a:t>
            </a:r>
          </a:p>
          <a:p>
            <a:pPr algn="ctr"/>
            <a:r>
              <a:rPr lang="en-US" sz="1400" dirty="0" smtClean="0"/>
              <a:t>32 pages</a:t>
            </a:r>
          </a:p>
        </p:txBody>
      </p:sp>
      <p:sp>
        <p:nvSpPr>
          <p:cNvPr id="10" name="TextBox 9"/>
          <p:cNvSpPr txBox="1"/>
          <p:nvPr/>
        </p:nvSpPr>
        <p:spPr>
          <a:xfrm>
            <a:off x="4941800" y="5303522"/>
            <a:ext cx="2276650" cy="1138773"/>
          </a:xfrm>
          <a:prstGeom prst="rect">
            <a:avLst/>
          </a:prstGeom>
          <a:noFill/>
        </p:spPr>
        <p:txBody>
          <a:bodyPr wrap="none" rtlCol="0">
            <a:spAutoFit/>
          </a:bodyPr>
          <a:lstStyle/>
          <a:p>
            <a:pPr algn="ctr"/>
            <a:r>
              <a:rPr lang="en-US" b="1" dirty="0" smtClean="0"/>
              <a:t>Geopotential</a:t>
            </a:r>
            <a:r>
              <a:rPr lang="en-US" dirty="0" smtClean="0"/>
              <a:t>:</a:t>
            </a:r>
          </a:p>
          <a:p>
            <a:pPr algn="ctr"/>
            <a:r>
              <a:rPr lang="en-US" dirty="0" smtClean="0"/>
              <a:t>Nov 2017</a:t>
            </a:r>
          </a:p>
          <a:p>
            <a:pPr algn="ctr"/>
            <a:r>
              <a:rPr lang="en-US" b="1" i="1" dirty="0"/>
              <a:t>NOAA TR NOS NGS </a:t>
            </a:r>
            <a:r>
              <a:rPr lang="en-US" b="1" i="1" dirty="0" smtClean="0">
                <a:solidFill>
                  <a:srgbClr val="FF0000"/>
                </a:solidFill>
              </a:rPr>
              <a:t>64</a:t>
            </a:r>
          </a:p>
          <a:p>
            <a:pPr algn="ctr"/>
            <a:r>
              <a:rPr lang="en-US" sz="1400" dirty="0" smtClean="0"/>
              <a:t>41 pages</a:t>
            </a:r>
            <a:endParaRPr lang="en-US" sz="1400" dirty="0"/>
          </a:p>
        </p:txBody>
      </p:sp>
      <p:sp>
        <p:nvSpPr>
          <p:cNvPr id="11" name="TextBox 10"/>
          <p:cNvSpPr txBox="1"/>
          <p:nvPr/>
        </p:nvSpPr>
        <p:spPr>
          <a:xfrm>
            <a:off x="8276219" y="5303524"/>
            <a:ext cx="3373326" cy="1138773"/>
          </a:xfrm>
          <a:prstGeom prst="rect">
            <a:avLst/>
          </a:prstGeom>
          <a:noFill/>
        </p:spPr>
        <p:txBody>
          <a:bodyPr wrap="square" rtlCol="0">
            <a:spAutoFit/>
          </a:bodyPr>
          <a:lstStyle/>
          <a:p>
            <a:pPr algn="ctr"/>
            <a:r>
              <a:rPr lang="en-US" b="1" dirty="0" smtClean="0"/>
              <a:t>Working in the modernized NSRS:</a:t>
            </a:r>
          </a:p>
          <a:p>
            <a:pPr algn="ctr"/>
            <a:r>
              <a:rPr lang="en-US" dirty="0" smtClean="0"/>
              <a:t>April 2019</a:t>
            </a:r>
          </a:p>
          <a:p>
            <a:pPr algn="ctr"/>
            <a:r>
              <a:rPr lang="en-US" b="1" i="1" dirty="0"/>
              <a:t>NOAA TR NOS NGS </a:t>
            </a:r>
            <a:r>
              <a:rPr lang="en-US" b="1" i="1" dirty="0" smtClean="0">
                <a:solidFill>
                  <a:srgbClr val="FF0000"/>
                </a:solidFill>
              </a:rPr>
              <a:t>67</a:t>
            </a:r>
          </a:p>
          <a:p>
            <a:pPr algn="ctr"/>
            <a:r>
              <a:rPr lang="en-US" sz="1400" dirty="0" smtClean="0"/>
              <a:t>77 pages</a:t>
            </a:r>
            <a:endParaRPr lang="en-US" sz="1400" dirty="0"/>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15575" y="1660913"/>
            <a:ext cx="2754590" cy="3642611"/>
          </a:xfrm>
          <a:prstGeom prst="rect">
            <a:avLst/>
          </a:prstGeom>
        </p:spPr>
      </p:pic>
      <p:pic>
        <p:nvPicPr>
          <p:cNvPr id="7" name="Picture 6"/>
          <p:cNvPicPr>
            <a:picLocks noChangeAspect="1"/>
          </p:cNvPicPr>
          <p:nvPr/>
        </p:nvPicPr>
        <p:blipFill>
          <a:blip r:embed="rId5"/>
          <a:stretch>
            <a:fillRect/>
          </a:stretch>
        </p:blipFill>
        <p:spPr>
          <a:xfrm>
            <a:off x="8583559" y="1680369"/>
            <a:ext cx="2758647" cy="3642611"/>
          </a:xfrm>
          <a:prstGeom prst="rect">
            <a:avLst/>
          </a:prstGeom>
        </p:spPr>
      </p:pic>
    </p:spTree>
    <p:extLst>
      <p:ext uri="{BB962C8B-B14F-4D97-AF65-F5344CB8AC3E}">
        <p14:creationId xmlns:p14="http://schemas.microsoft.com/office/powerpoint/2010/main" val="2055919290"/>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These </a:t>
            </a:r>
            <a:r>
              <a:rPr lang="en-US" i="1" dirty="0" smtClean="0"/>
              <a:t>are</a:t>
            </a:r>
            <a:r>
              <a:rPr lang="en-US" dirty="0" smtClean="0"/>
              <a:t> part of the NSRS</a:t>
            </a:r>
            <a:endParaRPr lang="en-US" dirty="0"/>
          </a:p>
        </p:txBody>
      </p:sp>
      <p:graphicFrame>
        <p:nvGraphicFramePr>
          <p:cNvPr id="7" name="Content Placeholder 6"/>
          <p:cNvGraphicFramePr>
            <a:graphicFrameLocks noGrp="1"/>
          </p:cNvGraphicFramePr>
          <p:nvPr>
            <p:ph idx="1"/>
            <p:extLst/>
          </p:nvPr>
        </p:nvGraphicFramePr>
        <p:xfrm>
          <a:off x="1981200" y="1270000"/>
          <a:ext cx="7909560" cy="4526280"/>
        </p:xfrm>
        <a:graphic>
          <a:graphicData uri="http://schemas.openxmlformats.org/drawingml/2006/table">
            <a:tbl>
              <a:tblPr firstRow="1" bandRow="1">
                <a:tableStyleId>{5C22544A-7EE6-4342-B048-85BDC9FD1C3A}</a:tableStyleId>
              </a:tblPr>
              <a:tblGrid>
                <a:gridCol w="2072640">
                  <a:extLst>
                    <a:ext uri="{9D8B030D-6E8A-4147-A177-3AD203B41FA5}">
                      <a16:colId xmlns:a16="http://schemas.microsoft.com/office/drawing/2014/main" val="2202110323"/>
                    </a:ext>
                  </a:extLst>
                </a:gridCol>
                <a:gridCol w="1341120">
                  <a:extLst>
                    <a:ext uri="{9D8B030D-6E8A-4147-A177-3AD203B41FA5}">
                      <a16:colId xmlns:a16="http://schemas.microsoft.com/office/drawing/2014/main" val="1277430874"/>
                    </a:ext>
                  </a:extLst>
                </a:gridCol>
                <a:gridCol w="1082040">
                  <a:extLst>
                    <a:ext uri="{9D8B030D-6E8A-4147-A177-3AD203B41FA5}">
                      <a16:colId xmlns:a16="http://schemas.microsoft.com/office/drawing/2014/main" val="1566734961"/>
                    </a:ext>
                  </a:extLst>
                </a:gridCol>
                <a:gridCol w="1584960">
                  <a:extLst>
                    <a:ext uri="{9D8B030D-6E8A-4147-A177-3AD203B41FA5}">
                      <a16:colId xmlns:a16="http://schemas.microsoft.com/office/drawing/2014/main" val="2463132348"/>
                    </a:ext>
                  </a:extLst>
                </a:gridCol>
                <a:gridCol w="1828800">
                  <a:extLst>
                    <a:ext uri="{9D8B030D-6E8A-4147-A177-3AD203B41FA5}">
                      <a16:colId xmlns:a16="http://schemas.microsoft.com/office/drawing/2014/main" val="2738166315"/>
                    </a:ext>
                  </a:extLst>
                </a:gridCol>
              </a:tblGrid>
              <a:tr h="370840">
                <a:tc>
                  <a:txBody>
                    <a:bodyPr/>
                    <a:lstStyle/>
                    <a:p>
                      <a:r>
                        <a:rPr lang="en-US" dirty="0" err="1" smtClean="0"/>
                        <a:t>Hor</a:t>
                      </a:r>
                      <a:endParaRPr lang="en-US" dirty="0" smtClean="0"/>
                    </a:p>
                    <a:p>
                      <a:r>
                        <a:rPr lang="en-US" dirty="0" smtClean="0"/>
                        <a:t>Datums / Geometric Reference Frames</a:t>
                      </a:r>
                      <a:endParaRPr lang="en-US" dirty="0"/>
                    </a:p>
                  </a:txBody>
                  <a:tcPr/>
                </a:tc>
                <a:tc>
                  <a:txBody>
                    <a:bodyPr/>
                    <a:lstStyle/>
                    <a:p>
                      <a:r>
                        <a:rPr lang="en-US" dirty="0" smtClean="0"/>
                        <a:t>Vertical</a:t>
                      </a:r>
                    </a:p>
                    <a:p>
                      <a:r>
                        <a:rPr lang="en-US" dirty="0" smtClean="0"/>
                        <a:t>Datums</a:t>
                      </a:r>
                      <a:endParaRPr lang="en-US" dirty="0"/>
                    </a:p>
                  </a:txBody>
                  <a:tcPr/>
                </a:tc>
                <a:tc>
                  <a:txBody>
                    <a:bodyPr/>
                    <a:lstStyle/>
                    <a:p>
                      <a:r>
                        <a:rPr lang="en-US" dirty="0" smtClean="0"/>
                        <a:t>Great Lakes Datums</a:t>
                      </a:r>
                      <a:endParaRPr lang="en-US" dirty="0"/>
                    </a:p>
                  </a:txBody>
                  <a:tcPr/>
                </a:tc>
                <a:tc>
                  <a:txBody>
                    <a:bodyPr/>
                    <a:lstStyle/>
                    <a:p>
                      <a:r>
                        <a:rPr lang="en-US" dirty="0" smtClean="0"/>
                        <a:t>Geoid</a:t>
                      </a:r>
                    </a:p>
                    <a:p>
                      <a:r>
                        <a:rPr lang="en-US" dirty="0" smtClean="0"/>
                        <a:t>Models</a:t>
                      </a:r>
                      <a:endParaRPr lang="en-US" dirty="0"/>
                    </a:p>
                  </a:txBody>
                  <a:tcPr/>
                </a:tc>
                <a:tc>
                  <a:txBody>
                    <a:bodyPr/>
                    <a:lstStyle/>
                    <a:p>
                      <a:r>
                        <a:rPr lang="en-US" dirty="0" smtClean="0"/>
                        <a:t>Transformations / Conversions</a:t>
                      </a:r>
                      <a:endParaRPr lang="en-US" dirty="0"/>
                    </a:p>
                  </a:txBody>
                  <a:tcPr/>
                </a:tc>
                <a:extLst>
                  <a:ext uri="{0D108BD9-81ED-4DB2-BD59-A6C34878D82A}">
                    <a16:rowId xmlns:a16="http://schemas.microsoft.com/office/drawing/2014/main" val="3022080662"/>
                  </a:ext>
                </a:extLst>
              </a:tr>
              <a:tr h="370840">
                <a:tc>
                  <a:txBody>
                    <a:bodyPr/>
                    <a:lstStyle/>
                    <a:p>
                      <a:r>
                        <a:rPr lang="en-US" dirty="0" smtClean="0"/>
                        <a:t>USSD</a:t>
                      </a:r>
                      <a:endParaRPr lang="en-US" dirty="0"/>
                    </a:p>
                  </a:txBody>
                  <a:tcPr/>
                </a:tc>
                <a:tc>
                  <a:txBody>
                    <a:bodyPr/>
                    <a:lstStyle/>
                    <a:p>
                      <a:r>
                        <a:rPr lang="en-US" dirty="0" smtClean="0"/>
                        <a:t>NGVD</a:t>
                      </a:r>
                      <a:r>
                        <a:rPr lang="en-US" baseline="0" dirty="0" smtClean="0"/>
                        <a:t> 29</a:t>
                      </a:r>
                      <a:endParaRPr lang="en-US" dirty="0"/>
                    </a:p>
                  </a:txBody>
                  <a:tcPr/>
                </a:tc>
                <a:tc>
                  <a:txBody>
                    <a:bodyPr/>
                    <a:lstStyle/>
                    <a:p>
                      <a:r>
                        <a:rPr lang="en-US" dirty="0" smtClean="0"/>
                        <a:t>IGLD55</a:t>
                      </a:r>
                      <a:endParaRPr lang="en-US" dirty="0"/>
                    </a:p>
                  </a:txBody>
                  <a:tcPr/>
                </a:tc>
                <a:tc>
                  <a:txBody>
                    <a:bodyPr/>
                    <a:lstStyle/>
                    <a:p>
                      <a:r>
                        <a:rPr lang="en-US" dirty="0" smtClean="0"/>
                        <a:t>GEOID90</a:t>
                      </a:r>
                      <a:endParaRPr lang="en-US" dirty="0"/>
                    </a:p>
                  </a:txBody>
                  <a:tcPr/>
                </a:tc>
                <a:tc>
                  <a:txBody>
                    <a:bodyPr/>
                    <a:lstStyle/>
                    <a:p>
                      <a:r>
                        <a:rPr lang="en-US" dirty="0" smtClean="0"/>
                        <a:t>NADCON</a:t>
                      </a:r>
                      <a:endParaRPr lang="en-US" dirty="0"/>
                    </a:p>
                  </a:txBody>
                  <a:tcPr/>
                </a:tc>
                <a:extLst>
                  <a:ext uri="{0D108BD9-81ED-4DB2-BD59-A6C34878D82A}">
                    <a16:rowId xmlns:a16="http://schemas.microsoft.com/office/drawing/2014/main" val="3808544551"/>
                  </a:ext>
                </a:extLst>
              </a:tr>
              <a:tr h="370840">
                <a:tc>
                  <a:txBody>
                    <a:bodyPr/>
                    <a:lstStyle/>
                    <a:p>
                      <a:r>
                        <a:rPr lang="en-US" dirty="0" smtClean="0"/>
                        <a:t>NAD 27</a:t>
                      </a:r>
                      <a:endParaRPr lang="en-US" dirty="0"/>
                    </a:p>
                  </a:txBody>
                  <a:tcPr/>
                </a:tc>
                <a:tc>
                  <a:txBody>
                    <a:bodyPr/>
                    <a:lstStyle/>
                    <a:p>
                      <a:r>
                        <a:rPr lang="en-US" dirty="0" smtClean="0"/>
                        <a:t>NAVD 88</a:t>
                      </a:r>
                      <a:endParaRPr lang="en-US" dirty="0"/>
                    </a:p>
                  </a:txBody>
                  <a:tcPr/>
                </a:tc>
                <a:tc>
                  <a:txBody>
                    <a:bodyPr/>
                    <a:lstStyle/>
                    <a:p>
                      <a:r>
                        <a:rPr lang="en-US" dirty="0" smtClean="0"/>
                        <a:t>IGLD85</a:t>
                      </a:r>
                      <a:endParaRPr lang="en-US" dirty="0"/>
                    </a:p>
                  </a:txBody>
                  <a:tcPr/>
                </a:tc>
                <a:tc>
                  <a:txBody>
                    <a:bodyPr/>
                    <a:lstStyle/>
                    <a:p>
                      <a:r>
                        <a:rPr kumimoji="0" lang="en-US" sz="1800" b="0" i="0" u="none" strike="noStrike" kern="1200" cap="none" spc="0" normalizeH="0" baseline="0" noProof="0" dirty="0" smtClean="0">
                          <a:ln>
                            <a:noFill/>
                          </a:ln>
                          <a:solidFill>
                            <a:prstClr val="black"/>
                          </a:solidFill>
                          <a:effectLst/>
                          <a:uLnTx/>
                          <a:uFillTx/>
                          <a:latin typeface="Calibri"/>
                          <a:ea typeface="+mn-ea"/>
                          <a:cs typeface="+mn-cs"/>
                        </a:rPr>
                        <a:t>GEOID93</a:t>
                      </a:r>
                      <a:endParaRPr lang="en-US" dirty="0"/>
                    </a:p>
                  </a:txBody>
                  <a:tcPr/>
                </a:tc>
                <a:tc>
                  <a:txBody>
                    <a:bodyPr/>
                    <a:lstStyle/>
                    <a:p>
                      <a:r>
                        <a:rPr lang="en-US" dirty="0" smtClean="0"/>
                        <a:t>VERTCON</a:t>
                      </a:r>
                      <a:endParaRPr lang="en-US" dirty="0"/>
                    </a:p>
                  </a:txBody>
                  <a:tcPr/>
                </a:tc>
                <a:extLst>
                  <a:ext uri="{0D108BD9-81ED-4DB2-BD59-A6C34878D82A}">
                    <a16:rowId xmlns:a16="http://schemas.microsoft.com/office/drawing/2014/main" val="348057990"/>
                  </a:ext>
                </a:extLst>
              </a:tr>
              <a:tr h="370840">
                <a:tc>
                  <a:txBody>
                    <a:bodyPr/>
                    <a:lstStyle/>
                    <a:p>
                      <a:r>
                        <a:rPr lang="en-US" dirty="0" smtClean="0"/>
                        <a:t>NAD</a:t>
                      </a:r>
                      <a:r>
                        <a:rPr lang="en-US" baseline="0" dirty="0" smtClean="0"/>
                        <a:t> 83</a:t>
                      </a:r>
                      <a:endParaRPr lang="en-US" dirty="0"/>
                    </a:p>
                  </a:txBody>
                  <a:tcPr/>
                </a:tc>
                <a:tc>
                  <a:txBody>
                    <a:bodyPr/>
                    <a:lstStyle/>
                    <a:p>
                      <a:r>
                        <a:rPr lang="en-US" dirty="0" smtClean="0"/>
                        <a:t>PRVD02</a:t>
                      </a:r>
                      <a:endParaRPr lang="en-US" dirty="0"/>
                    </a:p>
                  </a:txBody>
                  <a:tcPr/>
                </a:tc>
                <a:tc>
                  <a:txBody>
                    <a:bodyPr/>
                    <a:lstStyle/>
                    <a:p>
                      <a:endParaRPr lang="en-US"/>
                    </a:p>
                  </a:txBody>
                  <a:tcPr/>
                </a:tc>
                <a:tc>
                  <a:txBody>
                    <a:bodyPr/>
                    <a:lstStyle/>
                    <a:p>
                      <a:r>
                        <a:rPr kumimoji="0" lang="en-US" sz="1800" b="0" i="0" u="none" strike="noStrike" kern="1200" cap="none" spc="0" normalizeH="0" baseline="0" noProof="0" dirty="0" smtClean="0">
                          <a:ln>
                            <a:noFill/>
                          </a:ln>
                          <a:solidFill>
                            <a:prstClr val="black"/>
                          </a:solidFill>
                          <a:effectLst/>
                          <a:uLnTx/>
                          <a:uFillTx/>
                          <a:latin typeface="Calibri"/>
                          <a:ea typeface="+mn-ea"/>
                          <a:cs typeface="+mn-cs"/>
                        </a:rPr>
                        <a:t>ALASKA94</a:t>
                      </a:r>
                      <a:endParaRPr lang="en-US" dirty="0"/>
                    </a:p>
                  </a:txBody>
                  <a:tcPr/>
                </a:tc>
                <a:tc>
                  <a:txBody>
                    <a:bodyPr/>
                    <a:lstStyle/>
                    <a:p>
                      <a:endParaRPr lang="en-US"/>
                    </a:p>
                  </a:txBody>
                  <a:tcPr/>
                </a:tc>
                <a:extLst>
                  <a:ext uri="{0D108BD9-81ED-4DB2-BD59-A6C34878D82A}">
                    <a16:rowId xmlns:a16="http://schemas.microsoft.com/office/drawing/2014/main" val="927589832"/>
                  </a:ext>
                </a:extLst>
              </a:tr>
              <a:tr h="370840">
                <a:tc>
                  <a:txBody>
                    <a:bodyPr/>
                    <a:lstStyle/>
                    <a:p>
                      <a:endParaRPr lang="en-US"/>
                    </a:p>
                  </a:txBody>
                  <a:tcPr/>
                </a:tc>
                <a:tc>
                  <a:txBody>
                    <a:bodyPr/>
                    <a:lstStyle/>
                    <a:p>
                      <a:r>
                        <a:rPr lang="en-US" dirty="0" smtClean="0"/>
                        <a:t>ASVD02</a:t>
                      </a:r>
                      <a:endParaRPr lang="en-US" dirty="0"/>
                    </a:p>
                  </a:txBody>
                  <a:tcPr/>
                </a:tc>
                <a:tc>
                  <a:txBody>
                    <a:bodyPr/>
                    <a:lstStyle/>
                    <a:p>
                      <a:endParaRPr lang="en-US"/>
                    </a:p>
                  </a:txBody>
                  <a:tcPr/>
                </a:tc>
                <a:tc>
                  <a:txBody>
                    <a:bodyPr/>
                    <a:lstStyle/>
                    <a:p>
                      <a:r>
                        <a:rPr kumimoji="0" lang="en-US" sz="1800" b="0" i="0" u="none" strike="noStrike" kern="1200" cap="none" spc="0" normalizeH="0" baseline="0" noProof="0" dirty="0" smtClean="0">
                          <a:ln>
                            <a:noFill/>
                          </a:ln>
                          <a:solidFill>
                            <a:prstClr val="black"/>
                          </a:solidFill>
                          <a:effectLst/>
                          <a:uLnTx/>
                          <a:uFillTx/>
                          <a:latin typeface="Calibri"/>
                          <a:ea typeface="+mn-ea"/>
                          <a:cs typeface="+mn-cs"/>
                        </a:rPr>
                        <a:t>GEOID96</a:t>
                      </a:r>
                      <a:endParaRPr lang="en-US" dirty="0"/>
                    </a:p>
                  </a:txBody>
                  <a:tcPr/>
                </a:tc>
                <a:tc>
                  <a:txBody>
                    <a:bodyPr/>
                    <a:lstStyle/>
                    <a:p>
                      <a:r>
                        <a:rPr lang="en-US" dirty="0" smtClean="0"/>
                        <a:t>SPCS 27</a:t>
                      </a:r>
                      <a:endParaRPr lang="en-US" dirty="0"/>
                    </a:p>
                  </a:txBody>
                  <a:tcPr/>
                </a:tc>
                <a:extLst>
                  <a:ext uri="{0D108BD9-81ED-4DB2-BD59-A6C34878D82A}">
                    <a16:rowId xmlns:a16="http://schemas.microsoft.com/office/drawing/2014/main" val="3884107606"/>
                  </a:ext>
                </a:extLst>
              </a:tr>
              <a:tr h="370840">
                <a:tc>
                  <a:txBody>
                    <a:bodyPr/>
                    <a:lstStyle/>
                    <a:p>
                      <a:endParaRPr lang="en-US"/>
                    </a:p>
                  </a:txBody>
                  <a:tcPr/>
                </a:tc>
                <a:tc>
                  <a:txBody>
                    <a:bodyPr/>
                    <a:lstStyle/>
                    <a:p>
                      <a:r>
                        <a:rPr lang="en-US" dirty="0" smtClean="0"/>
                        <a:t>NMVD03</a:t>
                      </a:r>
                      <a:endParaRPr lang="en-US" dirty="0"/>
                    </a:p>
                  </a:txBody>
                  <a:tcPr/>
                </a:tc>
                <a:tc>
                  <a:txBody>
                    <a:bodyPr/>
                    <a:lstStyle/>
                    <a:p>
                      <a:endParaRPr lang="en-US"/>
                    </a:p>
                  </a:txBody>
                  <a:tcPr/>
                </a:tc>
                <a:tc>
                  <a:txBody>
                    <a:bodyPr/>
                    <a:lstStyle/>
                    <a:p>
                      <a:r>
                        <a:rPr kumimoji="0" lang="en-US" sz="1800" b="0" i="0" u="none" strike="noStrike" kern="1200" cap="none" spc="0" normalizeH="0" baseline="0" noProof="0" dirty="0" smtClean="0">
                          <a:ln>
                            <a:noFill/>
                          </a:ln>
                          <a:solidFill>
                            <a:prstClr val="black"/>
                          </a:solidFill>
                          <a:effectLst/>
                          <a:uLnTx/>
                          <a:uFillTx/>
                          <a:latin typeface="Calibri"/>
                          <a:ea typeface="+mn-ea"/>
                          <a:cs typeface="+mn-cs"/>
                        </a:rPr>
                        <a:t>GEOID99</a:t>
                      </a:r>
                      <a:endParaRPr lang="en-US" dirty="0"/>
                    </a:p>
                  </a:txBody>
                  <a:tcPr/>
                </a:tc>
                <a:tc>
                  <a:txBody>
                    <a:bodyPr/>
                    <a:lstStyle/>
                    <a:p>
                      <a:r>
                        <a:rPr lang="en-US" dirty="0" smtClean="0"/>
                        <a:t>SPCS 83</a:t>
                      </a:r>
                      <a:endParaRPr lang="en-US" dirty="0"/>
                    </a:p>
                  </a:txBody>
                  <a:tcPr/>
                </a:tc>
                <a:extLst>
                  <a:ext uri="{0D108BD9-81ED-4DB2-BD59-A6C34878D82A}">
                    <a16:rowId xmlns:a16="http://schemas.microsoft.com/office/drawing/2014/main" val="2926996055"/>
                  </a:ext>
                </a:extLst>
              </a:tr>
              <a:tr h="370840">
                <a:tc>
                  <a:txBody>
                    <a:bodyPr/>
                    <a:lstStyle/>
                    <a:p>
                      <a:endParaRPr lang="en-US"/>
                    </a:p>
                  </a:txBody>
                  <a:tcPr/>
                </a:tc>
                <a:tc>
                  <a:txBody>
                    <a:bodyPr/>
                    <a:lstStyle/>
                    <a:p>
                      <a:r>
                        <a:rPr lang="en-US" dirty="0" smtClean="0"/>
                        <a:t>GUVD04</a:t>
                      </a:r>
                      <a:endParaRPr lang="en-US" dirty="0"/>
                    </a:p>
                  </a:txBody>
                  <a:tcPr/>
                </a:tc>
                <a:tc>
                  <a:txBody>
                    <a:bodyPr/>
                    <a:lstStyle/>
                    <a:p>
                      <a:endParaRPr lang="en-US"/>
                    </a:p>
                  </a:txBody>
                  <a:tcPr/>
                </a:tc>
                <a:tc>
                  <a:txBody>
                    <a:bodyPr/>
                    <a:lstStyle/>
                    <a:p>
                      <a:r>
                        <a:rPr kumimoji="0" lang="en-US" sz="1800" b="0" i="0" u="none" strike="noStrike" kern="1200" cap="none" spc="0" normalizeH="0" baseline="0" noProof="0" dirty="0" smtClean="0">
                          <a:ln>
                            <a:noFill/>
                          </a:ln>
                          <a:solidFill>
                            <a:prstClr val="black"/>
                          </a:solidFill>
                          <a:effectLst/>
                          <a:uLnTx/>
                          <a:uFillTx/>
                          <a:latin typeface="Calibri"/>
                          <a:ea typeface="+mn-ea"/>
                          <a:cs typeface="+mn-cs"/>
                        </a:rPr>
                        <a:t>GEOID03</a:t>
                      </a:r>
                      <a:endParaRPr lang="en-US" dirty="0"/>
                    </a:p>
                  </a:txBody>
                  <a:tcPr/>
                </a:tc>
                <a:tc>
                  <a:txBody>
                    <a:bodyPr/>
                    <a:lstStyle/>
                    <a:p>
                      <a:endParaRPr lang="en-US" dirty="0"/>
                    </a:p>
                  </a:txBody>
                  <a:tcPr/>
                </a:tc>
                <a:extLst>
                  <a:ext uri="{0D108BD9-81ED-4DB2-BD59-A6C34878D82A}">
                    <a16:rowId xmlns:a16="http://schemas.microsoft.com/office/drawing/2014/main" val="2282737914"/>
                  </a:ext>
                </a:extLst>
              </a:tr>
              <a:tr h="370840">
                <a:tc>
                  <a:txBody>
                    <a:bodyPr/>
                    <a:lstStyle/>
                    <a:p>
                      <a:endParaRPr lang="en-US"/>
                    </a:p>
                  </a:txBody>
                  <a:tcPr/>
                </a:tc>
                <a:tc>
                  <a:txBody>
                    <a:bodyPr/>
                    <a:lstStyle/>
                    <a:p>
                      <a:r>
                        <a:rPr lang="en-US" dirty="0" smtClean="0"/>
                        <a:t>VIVD09</a:t>
                      </a:r>
                      <a:endParaRPr lang="en-US" dirty="0"/>
                    </a:p>
                  </a:txBody>
                  <a:tcPr/>
                </a:tc>
                <a:tc>
                  <a:txBody>
                    <a:bodyPr/>
                    <a:lstStyle/>
                    <a:p>
                      <a:endParaRPr lang="en-US"/>
                    </a:p>
                  </a:txBody>
                  <a:tcPr/>
                </a:tc>
                <a:tc>
                  <a:txBody>
                    <a:bodyPr/>
                    <a:lstStyle/>
                    <a:p>
                      <a:r>
                        <a:rPr kumimoji="0" lang="en-US" sz="1800" b="0" i="0" u="none" strike="noStrike" kern="1200" cap="none" spc="0" normalizeH="0" baseline="0" noProof="0" dirty="0" smtClean="0">
                          <a:ln>
                            <a:noFill/>
                          </a:ln>
                          <a:solidFill>
                            <a:prstClr val="black"/>
                          </a:solidFill>
                          <a:effectLst/>
                          <a:uLnTx/>
                          <a:uFillTx/>
                          <a:latin typeface="Calibri"/>
                          <a:ea typeface="+mn-ea"/>
                          <a:cs typeface="+mn-cs"/>
                        </a:rPr>
                        <a:t>GEOID06</a:t>
                      </a:r>
                      <a:endParaRPr lang="en-US" dirty="0"/>
                    </a:p>
                  </a:txBody>
                  <a:tcPr/>
                </a:tc>
                <a:tc>
                  <a:txBody>
                    <a:bodyPr/>
                    <a:lstStyle/>
                    <a:p>
                      <a:endParaRPr lang="en-US"/>
                    </a:p>
                  </a:txBody>
                  <a:tcPr/>
                </a:tc>
                <a:extLst>
                  <a:ext uri="{0D108BD9-81ED-4DB2-BD59-A6C34878D82A}">
                    <a16:rowId xmlns:a16="http://schemas.microsoft.com/office/drawing/2014/main" val="421228443"/>
                  </a:ext>
                </a:extLst>
              </a:tr>
              <a:tr h="370840">
                <a:tc>
                  <a:txBody>
                    <a:bodyPr/>
                    <a:lstStyle/>
                    <a:p>
                      <a:endParaRPr lang="en-US"/>
                    </a:p>
                  </a:txBody>
                  <a:tcPr/>
                </a:tc>
                <a:tc>
                  <a:txBody>
                    <a:bodyPr/>
                    <a:lstStyle/>
                    <a:p>
                      <a:endParaRPr lang="en-US"/>
                    </a:p>
                  </a:txBody>
                  <a:tcPr/>
                </a:tc>
                <a:tc>
                  <a:txBody>
                    <a:bodyPr/>
                    <a:lstStyle/>
                    <a:p>
                      <a:endParaRPr lang="en-US" dirty="0"/>
                    </a:p>
                  </a:txBody>
                  <a:tcPr/>
                </a:tc>
                <a:tc>
                  <a:txBody>
                    <a:bodyPr/>
                    <a:lstStyle/>
                    <a:p>
                      <a:r>
                        <a:rPr lang="en-US" dirty="0" smtClean="0"/>
                        <a:t>GEOID09</a:t>
                      </a:r>
                      <a:endParaRPr lang="en-US" dirty="0"/>
                    </a:p>
                  </a:txBody>
                  <a:tcPr/>
                </a:tc>
                <a:tc>
                  <a:txBody>
                    <a:bodyPr/>
                    <a:lstStyle/>
                    <a:p>
                      <a:endParaRPr lang="en-US" dirty="0"/>
                    </a:p>
                  </a:txBody>
                  <a:tcPr/>
                </a:tc>
                <a:extLst>
                  <a:ext uri="{0D108BD9-81ED-4DB2-BD59-A6C34878D82A}">
                    <a16:rowId xmlns:a16="http://schemas.microsoft.com/office/drawing/2014/main" val="2544845522"/>
                  </a:ext>
                </a:extLst>
              </a:tr>
              <a:tr h="370840">
                <a:tc>
                  <a:txBody>
                    <a:bodyPr/>
                    <a:lstStyle/>
                    <a:p>
                      <a:endParaRPr lang="en-US" dirty="0"/>
                    </a:p>
                  </a:txBody>
                  <a:tcPr/>
                </a:tc>
                <a:tc>
                  <a:txBody>
                    <a:bodyPr/>
                    <a:lstStyle/>
                    <a:p>
                      <a:endParaRPr lang="en-US"/>
                    </a:p>
                  </a:txBody>
                  <a:tcPr/>
                </a:tc>
                <a:tc>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mn-lt"/>
                          <a:ea typeface="+mn-ea"/>
                          <a:cs typeface="+mn-cs"/>
                        </a:rPr>
                        <a:t>GEOID12(A,B)</a:t>
                      </a:r>
                      <a:endParaRPr lang="en-US" dirty="0"/>
                    </a:p>
                  </a:txBody>
                  <a:tcPr/>
                </a:tc>
                <a:tc>
                  <a:txBody>
                    <a:bodyPr/>
                    <a:lstStyle/>
                    <a:p>
                      <a:endParaRPr lang="en-US" dirty="0"/>
                    </a:p>
                  </a:txBody>
                  <a:tcPr/>
                </a:tc>
                <a:extLst>
                  <a:ext uri="{0D108BD9-81ED-4DB2-BD59-A6C34878D82A}">
                    <a16:rowId xmlns:a16="http://schemas.microsoft.com/office/drawing/2014/main" val="781712782"/>
                  </a:ext>
                </a:extLst>
              </a:tr>
            </a:tbl>
          </a:graphicData>
        </a:graphic>
      </p:graphicFrame>
      <p:sp>
        <p:nvSpPr>
          <p:cNvPr id="4" name="Date Placeholder 3"/>
          <p:cNvSpPr>
            <a:spLocks noGrp="1"/>
          </p:cNvSpPr>
          <p:nvPr>
            <p:ph type="dt" sz="half" idx="10"/>
          </p:nvPr>
        </p:nvSpPr>
        <p:spPr/>
        <p:txBody>
          <a:bodyPr/>
          <a:lstStyle/>
          <a:p>
            <a:pPr>
              <a:defRPr/>
            </a:pPr>
            <a:r>
              <a:rPr lang="en-US" smtClean="0"/>
              <a:t>June 13, 2019</a:t>
            </a:r>
            <a:endParaRPr lang="en-US"/>
          </a:p>
        </p:txBody>
      </p:sp>
      <p:sp>
        <p:nvSpPr>
          <p:cNvPr id="5" name="Footer Placeholder 4"/>
          <p:cNvSpPr>
            <a:spLocks noGrp="1"/>
          </p:cNvSpPr>
          <p:nvPr>
            <p:ph type="ftr" sz="quarter" idx="11"/>
          </p:nvPr>
        </p:nvSpPr>
        <p:spPr/>
        <p:txBody>
          <a:bodyPr/>
          <a:lstStyle/>
          <a:p>
            <a:pPr>
              <a:defRPr/>
            </a:pPr>
            <a:r>
              <a:rPr lang="en-US" smtClean="0"/>
              <a:t>HxGN LIVE 2019</a:t>
            </a:r>
            <a:endParaRPr lang="en-US"/>
          </a:p>
        </p:txBody>
      </p:sp>
      <p:sp>
        <p:nvSpPr>
          <p:cNvPr id="6" name="Slide Number Placeholder 5"/>
          <p:cNvSpPr>
            <a:spLocks noGrp="1"/>
          </p:cNvSpPr>
          <p:nvPr>
            <p:ph type="sldNum" sz="quarter" idx="12"/>
          </p:nvPr>
        </p:nvSpPr>
        <p:spPr/>
        <p:txBody>
          <a:bodyPr/>
          <a:lstStyle/>
          <a:p>
            <a:pPr>
              <a:defRPr/>
            </a:pPr>
            <a:fld id="{81083702-E6E1-411B-A9C5-9B25E2FC045E}" type="slidenum">
              <a:rPr lang="en-US" smtClean="0"/>
              <a:pPr>
                <a:defRPr/>
              </a:pPr>
              <a:t>90</a:t>
            </a:fld>
            <a:endParaRPr lang="en-US"/>
          </a:p>
        </p:txBody>
      </p:sp>
      <p:sp>
        <p:nvSpPr>
          <p:cNvPr id="9" name="TextBox 8"/>
          <p:cNvSpPr txBox="1"/>
          <p:nvPr/>
        </p:nvSpPr>
        <p:spPr>
          <a:xfrm>
            <a:off x="1981200" y="6121400"/>
            <a:ext cx="4250972" cy="369332"/>
          </a:xfrm>
          <a:prstGeom prst="rect">
            <a:avLst/>
          </a:prstGeom>
          <a:noFill/>
        </p:spPr>
        <p:txBody>
          <a:bodyPr wrap="none" rtlCol="0">
            <a:spAutoFit/>
          </a:bodyPr>
          <a:lstStyle/>
          <a:p>
            <a:r>
              <a:rPr lang="en-US" dirty="0"/>
              <a:t>These are select entries, not a complete list</a:t>
            </a:r>
            <a:endParaRPr lang="en-US" dirty="0"/>
          </a:p>
        </p:txBody>
      </p:sp>
    </p:spTree>
    <p:extLst>
      <p:ext uri="{BB962C8B-B14F-4D97-AF65-F5344CB8AC3E}">
        <p14:creationId xmlns:p14="http://schemas.microsoft.com/office/powerpoint/2010/main" val="4027779148"/>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These are </a:t>
            </a:r>
            <a:r>
              <a:rPr lang="en-US" i="1" dirty="0" smtClean="0"/>
              <a:t>not</a:t>
            </a:r>
            <a:r>
              <a:rPr lang="en-US" dirty="0" smtClean="0"/>
              <a:t> part of the NSRS</a:t>
            </a:r>
            <a:endParaRPr lang="en-US" dirty="0"/>
          </a:p>
        </p:txBody>
      </p:sp>
      <p:graphicFrame>
        <p:nvGraphicFramePr>
          <p:cNvPr id="7" name="Content Placeholder 6"/>
          <p:cNvGraphicFramePr>
            <a:graphicFrameLocks noGrp="1"/>
          </p:cNvGraphicFramePr>
          <p:nvPr>
            <p:ph idx="1"/>
            <p:extLst/>
          </p:nvPr>
        </p:nvGraphicFramePr>
        <p:xfrm>
          <a:off x="1981200" y="1270000"/>
          <a:ext cx="7909560" cy="4851400"/>
        </p:xfrm>
        <a:graphic>
          <a:graphicData uri="http://schemas.openxmlformats.org/drawingml/2006/table">
            <a:tbl>
              <a:tblPr firstRow="1" bandRow="1">
                <a:tableStyleId>{5C22544A-7EE6-4342-B048-85BDC9FD1C3A}</a:tableStyleId>
              </a:tblPr>
              <a:tblGrid>
                <a:gridCol w="2072640">
                  <a:extLst>
                    <a:ext uri="{9D8B030D-6E8A-4147-A177-3AD203B41FA5}">
                      <a16:colId xmlns:a16="http://schemas.microsoft.com/office/drawing/2014/main" val="2202110323"/>
                    </a:ext>
                  </a:extLst>
                </a:gridCol>
                <a:gridCol w="1341120">
                  <a:extLst>
                    <a:ext uri="{9D8B030D-6E8A-4147-A177-3AD203B41FA5}">
                      <a16:colId xmlns:a16="http://schemas.microsoft.com/office/drawing/2014/main" val="1277430874"/>
                    </a:ext>
                  </a:extLst>
                </a:gridCol>
                <a:gridCol w="1082040">
                  <a:extLst>
                    <a:ext uri="{9D8B030D-6E8A-4147-A177-3AD203B41FA5}">
                      <a16:colId xmlns:a16="http://schemas.microsoft.com/office/drawing/2014/main" val="1566734961"/>
                    </a:ext>
                  </a:extLst>
                </a:gridCol>
                <a:gridCol w="1584960">
                  <a:extLst>
                    <a:ext uri="{9D8B030D-6E8A-4147-A177-3AD203B41FA5}">
                      <a16:colId xmlns:a16="http://schemas.microsoft.com/office/drawing/2014/main" val="2463132348"/>
                    </a:ext>
                  </a:extLst>
                </a:gridCol>
                <a:gridCol w="1828800">
                  <a:extLst>
                    <a:ext uri="{9D8B030D-6E8A-4147-A177-3AD203B41FA5}">
                      <a16:colId xmlns:a16="http://schemas.microsoft.com/office/drawing/2014/main" val="2738166315"/>
                    </a:ext>
                  </a:extLst>
                </a:gridCol>
              </a:tblGrid>
              <a:tr h="370840">
                <a:tc>
                  <a:txBody>
                    <a:bodyPr/>
                    <a:lstStyle/>
                    <a:p>
                      <a:r>
                        <a:rPr lang="en-US" dirty="0" err="1" smtClean="0"/>
                        <a:t>Hor</a:t>
                      </a:r>
                      <a:endParaRPr lang="en-US" dirty="0" smtClean="0"/>
                    </a:p>
                    <a:p>
                      <a:r>
                        <a:rPr lang="en-US" dirty="0" smtClean="0"/>
                        <a:t>Datums / Geometric Reference Frames</a:t>
                      </a:r>
                      <a:endParaRPr lang="en-US" dirty="0"/>
                    </a:p>
                  </a:txBody>
                  <a:tcPr/>
                </a:tc>
                <a:tc>
                  <a:txBody>
                    <a:bodyPr/>
                    <a:lstStyle/>
                    <a:p>
                      <a:r>
                        <a:rPr lang="en-US" dirty="0" smtClean="0"/>
                        <a:t>Vertical</a:t>
                      </a:r>
                    </a:p>
                    <a:p>
                      <a:r>
                        <a:rPr lang="en-US" dirty="0" smtClean="0"/>
                        <a:t>Datums</a:t>
                      </a:r>
                      <a:endParaRPr lang="en-US" dirty="0"/>
                    </a:p>
                  </a:txBody>
                  <a:tcPr/>
                </a:tc>
                <a:tc>
                  <a:txBody>
                    <a:bodyPr/>
                    <a:lstStyle/>
                    <a:p>
                      <a:r>
                        <a:rPr lang="en-US" dirty="0" smtClean="0"/>
                        <a:t>Great Lakes Datums</a:t>
                      </a:r>
                      <a:endParaRPr lang="en-US" dirty="0"/>
                    </a:p>
                  </a:txBody>
                  <a:tcPr/>
                </a:tc>
                <a:tc>
                  <a:txBody>
                    <a:bodyPr/>
                    <a:lstStyle/>
                    <a:p>
                      <a:r>
                        <a:rPr lang="en-US" dirty="0" smtClean="0"/>
                        <a:t>Geoid</a:t>
                      </a:r>
                    </a:p>
                    <a:p>
                      <a:r>
                        <a:rPr lang="en-US" dirty="0" smtClean="0"/>
                        <a:t>Models</a:t>
                      </a:r>
                      <a:endParaRPr lang="en-US" dirty="0"/>
                    </a:p>
                  </a:txBody>
                  <a:tcPr/>
                </a:tc>
                <a:tc>
                  <a:txBody>
                    <a:bodyPr/>
                    <a:lstStyle/>
                    <a:p>
                      <a:r>
                        <a:rPr lang="en-US" dirty="0" smtClean="0"/>
                        <a:t>Transformations / Conversions</a:t>
                      </a:r>
                      <a:endParaRPr lang="en-US" dirty="0"/>
                    </a:p>
                  </a:txBody>
                  <a:tcPr/>
                </a:tc>
                <a:extLst>
                  <a:ext uri="{0D108BD9-81ED-4DB2-BD59-A6C34878D82A}">
                    <a16:rowId xmlns:a16="http://schemas.microsoft.com/office/drawing/2014/main" val="3022080662"/>
                  </a:ext>
                </a:extLst>
              </a:tr>
              <a:tr h="370840">
                <a:tc>
                  <a:txBody>
                    <a:bodyPr/>
                    <a:lstStyle/>
                    <a:p>
                      <a:r>
                        <a:rPr lang="en-US" dirty="0" smtClean="0"/>
                        <a:t>WGS</a:t>
                      </a:r>
                      <a:r>
                        <a:rPr lang="en-US" baseline="0" dirty="0" smtClean="0"/>
                        <a:t> </a:t>
                      </a:r>
                      <a:r>
                        <a:rPr lang="en-US" dirty="0" smtClean="0"/>
                        <a:t>84</a:t>
                      </a:r>
                      <a:endParaRPr lang="en-US" dirty="0"/>
                    </a:p>
                  </a:txBody>
                  <a:tcPr/>
                </a:tc>
                <a:tc>
                  <a:txBody>
                    <a:bodyPr/>
                    <a:lstStyle/>
                    <a:p>
                      <a:r>
                        <a:rPr lang="en-US" dirty="0" smtClean="0"/>
                        <a:t>IHRS</a:t>
                      </a:r>
                      <a:endParaRPr lang="en-US" dirty="0"/>
                    </a:p>
                  </a:txBody>
                  <a:tcPr/>
                </a:tc>
                <a:tc>
                  <a:txBody>
                    <a:bodyPr/>
                    <a:lstStyle/>
                    <a:p>
                      <a:endParaRPr lang="en-US" dirty="0"/>
                    </a:p>
                  </a:txBody>
                  <a:tcPr/>
                </a:tc>
                <a:tc>
                  <a:txBody>
                    <a:bodyPr/>
                    <a:lstStyle/>
                    <a:p>
                      <a:r>
                        <a:rPr lang="en-US" dirty="0" smtClean="0"/>
                        <a:t>OSU91A</a:t>
                      </a:r>
                      <a:endParaRPr lang="en-US" dirty="0"/>
                    </a:p>
                  </a:txBody>
                  <a:tcPr/>
                </a:tc>
                <a:tc>
                  <a:txBody>
                    <a:bodyPr/>
                    <a:lstStyle/>
                    <a:p>
                      <a:r>
                        <a:rPr lang="en-US" dirty="0" smtClean="0"/>
                        <a:t>CORPSCON</a:t>
                      </a:r>
                      <a:endParaRPr lang="en-US" dirty="0"/>
                    </a:p>
                  </a:txBody>
                  <a:tcPr/>
                </a:tc>
                <a:extLst>
                  <a:ext uri="{0D108BD9-81ED-4DB2-BD59-A6C34878D82A}">
                    <a16:rowId xmlns:a16="http://schemas.microsoft.com/office/drawing/2014/main" val="3808544551"/>
                  </a:ext>
                </a:extLst>
              </a:tr>
              <a:tr h="370840">
                <a:tc>
                  <a:txBody>
                    <a:bodyPr/>
                    <a:lstStyle/>
                    <a:p>
                      <a:r>
                        <a:rPr lang="en-US" dirty="0" smtClean="0"/>
                        <a:t>ITRF</a:t>
                      </a:r>
                      <a:endParaRPr lang="en-US" dirty="0"/>
                    </a:p>
                  </a:txBody>
                  <a:tcPr/>
                </a:tc>
                <a:tc>
                  <a:txBody>
                    <a:bodyPr/>
                    <a:lstStyle/>
                    <a:p>
                      <a:endParaRPr lang="en-US" dirty="0"/>
                    </a:p>
                  </a:txBody>
                  <a:tcPr/>
                </a:tc>
                <a:tc>
                  <a:txBody>
                    <a:bodyPr/>
                    <a:lstStyle/>
                    <a:p>
                      <a:endParaRPr lang="en-US" dirty="0"/>
                    </a:p>
                  </a:txBody>
                  <a:tcPr/>
                </a:tc>
                <a:tc>
                  <a:txBody>
                    <a:bodyPr/>
                    <a:lstStyle/>
                    <a:p>
                      <a:r>
                        <a:rPr lang="en-US" dirty="0" smtClean="0"/>
                        <a:t>EGM96</a:t>
                      </a:r>
                      <a:endParaRPr lang="en-US" dirty="0"/>
                    </a:p>
                  </a:txBody>
                  <a:tcPr/>
                </a:tc>
                <a:tc>
                  <a:txBody>
                    <a:bodyPr/>
                    <a:lstStyle/>
                    <a:p>
                      <a:r>
                        <a:rPr lang="en-US" dirty="0" smtClean="0"/>
                        <a:t>Appendix B.6</a:t>
                      </a:r>
                      <a:r>
                        <a:rPr lang="en-US" baseline="0" dirty="0" smtClean="0"/>
                        <a:t> of DMA TR 8350.2 (WGS 84)</a:t>
                      </a:r>
                      <a:endParaRPr lang="en-US" dirty="0"/>
                    </a:p>
                  </a:txBody>
                  <a:tcPr/>
                </a:tc>
                <a:extLst>
                  <a:ext uri="{0D108BD9-81ED-4DB2-BD59-A6C34878D82A}">
                    <a16:rowId xmlns:a16="http://schemas.microsoft.com/office/drawing/2014/main" val="348057990"/>
                  </a:ext>
                </a:extLst>
              </a:tr>
              <a:tr h="370840">
                <a:tc>
                  <a:txBody>
                    <a:bodyPr/>
                    <a:lstStyle/>
                    <a:p>
                      <a:r>
                        <a:rPr lang="en-US" dirty="0" smtClean="0"/>
                        <a:t>IGS</a:t>
                      </a:r>
                      <a:endParaRPr lang="en-US" dirty="0"/>
                    </a:p>
                  </a:txBody>
                  <a:tcPr/>
                </a:tc>
                <a:tc>
                  <a:txBody>
                    <a:bodyPr/>
                    <a:lstStyle/>
                    <a:p>
                      <a:endParaRPr lang="en-US" dirty="0"/>
                    </a:p>
                  </a:txBody>
                  <a:tcPr/>
                </a:tc>
                <a:tc>
                  <a:txBody>
                    <a:bodyPr/>
                    <a:lstStyle/>
                    <a:p>
                      <a:endParaRPr lang="en-US"/>
                    </a:p>
                  </a:txBody>
                  <a:tcPr/>
                </a:tc>
                <a:tc>
                  <a:txBody>
                    <a:bodyPr/>
                    <a:lstStyle/>
                    <a:p>
                      <a:r>
                        <a:rPr lang="en-US" dirty="0" smtClean="0"/>
                        <a:t>EGM2008</a:t>
                      </a:r>
                      <a:endParaRPr lang="en-US" dirty="0"/>
                    </a:p>
                  </a:txBody>
                  <a:tcPr/>
                </a:tc>
                <a:tc>
                  <a:txBody>
                    <a:bodyPr/>
                    <a:lstStyle/>
                    <a:p>
                      <a:r>
                        <a:rPr lang="en-US" dirty="0" smtClean="0"/>
                        <a:t>Oregon Coordinate Reference System </a:t>
                      </a:r>
                      <a:endParaRPr lang="en-US" dirty="0"/>
                    </a:p>
                  </a:txBody>
                  <a:tcPr/>
                </a:tc>
                <a:extLst>
                  <a:ext uri="{0D108BD9-81ED-4DB2-BD59-A6C34878D82A}">
                    <a16:rowId xmlns:a16="http://schemas.microsoft.com/office/drawing/2014/main" val="927589832"/>
                  </a:ext>
                </a:extLst>
              </a:tr>
              <a:tr h="370840">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r>
                        <a:rPr lang="en-US" dirty="0" smtClean="0"/>
                        <a:t>The Kansas Regional Coordinate System</a:t>
                      </a:r>
                      <a:endParaRPr lang="en-US" dirty="0"/>
                    </a:p>
                  </a:txBody>
                  <a:tcPr/>
                </a:tc>
                <a:extLst>
                  <a:ext uri="{0D108BD9-81ED-4DB2-BD59-A6C34878D82A}">
                    <a16:rowId xmlns:a16="http://schemas.microsoft.com/office/drawing/2014/main" val="3884107606"/>
                  </a:ext>
                </a:extLst>
              </a:tr>
            </a:tbl>
          </a:graphicData>
        </a:graphic>
      </p:graphicFrame>
      <p:sp>
        <p:nvSpPr>
          <p:cNvPr id="4" name="Date Placeholder 3"/>
          <p:cNvSpPr>
            <a:spLocks noGrp="1"/>
          </p:cNvSpPr>
          <p:nvPr>
            <p:ph type="dt" sz="half" idx="10"/>
          </p:nvPr>
        </p:nvSpPr>
        <p:spPr/>
        <p:txBody>
          <a:bodyPr/>
          <a:lstStyle/>
          <a:p>
            <a:pPr>
              <a:defRPr/>
            </a:pPr>
            <a:r>
              <a:rPr lang="en-US" smtClean="0"/>
              <a:t>June 13, 2019</a:t>
            </a:r>
            <a:endParaRPr lang="en-US"/>
          </a:p>
        </p:txBody>
      </p:sp>
      <p:sp>
        <p:nvSpPr>
          <p:cNvPr id="5" name="Footer Placeholder 4"/>
          <p:cNvSpPr>
            <a:spLocks noGrp="1"/>
          </p:cNvSpPr>
          <p:nvPr>
            <p:ph type="ftr" sz="quarter" idx="11"/>
          </p:nvPr>
        </p:nvSpPr>
        <p:spPr/>
        <p:txBody>
          <a:bodyPr/>
          <a:lstStyle/>
          <a:p>
            <a:pPr>
              <a:defRPr/>
            </a:pPr>
            <a:r>
              <a:rPr lang="en-US" smtClean="0"/>
              <a:t>HxGN LIVE 2019</a:t>
            </a:r>
            <a:endParaRPr lang="en-US"/>
          </a:p>
        </p:txBody>
      </p:sp>
      <p:sp>
        <p:nvSpPr>
          <p:cNvPr id="6" name="Slide Number Placeholder 5"/>
          <p:cNvSpPr>
            <a:spLocks noGrp="1"/>
          </p:cNvSpPr>
          <p:nvPr>
            <p:ph type="sldNum" sz="quarter" idx="12"/>
          </p:nvPr>
        </p:nvSpPr>
        <p:spPr/>
        <p:txBody>
          <a:bodyPr/>
          <a:lstStyle/>
          <a:p>
            <a:pPr>
              <a:defRPr/>
            </a:pPr>
            <a:fld id="{81083702-E6E1-411B-A9C5-9B25E2FC045E}" type="slidenum">
              <a:rPr lang="en-US" smtClean="0"/>
              <a:pPr>
                <a:defRPr/>
              </a:pPr>
              <a:t>91</a:t>
            </a:fld>
            <a:endParaRPr lang="en-US"/>
          </a:p>
        </p:txBody>
      </p:sp>
      <p:sp>
        <p:nvSpPr>
          <p:cNvPr id="8" name="TextBox 7"/>
          <p:cNvSpPr txBox="1"/>
          <p:nvPr/>
        </p:nvSpPr>
        <p:spPr>
          <a:xfrm>
            <a:off x="1981200" y="6121400"/>
            <a:ext cx="4250972" cy="369332"/>
          </a:xfrm>
          <a:prstGeom prst="rect">
            <a:avLst/>
          </a:prstGeom>
          <a:noFill/>
        </p:spPr>
        <p:txBody>
          <a:bodyPr wrap="none" rtlCol="0">
            <a:spAutoFit/>
          </a:bodyPr>
          <a:lstStyle/>
          <a:p>
            <a:r>
              <a:rPr lang="en-US" dirty="0"/>
              <a:t>These are select entries, not a complete list</a:t>
            </a:r>
            <a:endParaRPr lang="en-US" dirty="0"/>
          </a:p>
        </p:txBody>
      </p:sp>
    </p:spTree>
    <p:extLst>
      <p:ext uri="{BB962C8B-B14F-4D97-AF65-F5344CB8AC3E}">
        <p14:creationId xmlns:p14="http://schemas.microsoft.com/office/powerpoint/2010/main" val="1374187021"/>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Mixing NSRS and non-NSRS?</a:t>
            </a:r>
            <a:endParaRPr lang="en-US" dirty="0"/>
          </a:p>
        </p:txBody>
      </p:sp>
      <p:sp>
        <p:nvSpPr>
          <p:cNvPr id="3" name="Content Placeholder 2"/>
          <p:cNvSpPr>
            <a:spLocks noGrp="1"/>
          </p:cNvSpPr>
          <p:nvPr>
            <p:ph idx="1"/>
          </p:nvPr>
        </p:nvSpPr>
        <p:spPr/>
        <p:txBody>
          <a:bodyPr/>
          <a:lstStyle/>
          <a:p>
            <a:r>
              <a:rPr lang="en-US" sz="2800" dirty="0"/>
              <a:t>Just do it </a:t>
            </a:r>
            <a:r>
              <a:rPr lang="en-US" sz="2800" i="1" dirty="0"/>
              <a:t>right</a:t>
            </a:r>
          </a:p>
          <a:p>
            <a:r>
              <a:rPr lang="en-US" sz="2800" dirty="0"/>
              <a:t>Right:</a:t>
            </a:r>
          </a:p>
          <a:p>
            <a:pPr lvl="1"/>
            <a:r>
              <a:rPr lang="en-US" sz="2400" dirty="0"/>
              <a:t>The Oregon CRS has a mathematically defined relationship to the NSRS</a:t>
            </a:r>
          </a:p>
          <a:p>
            <a:r>
              <a:rPr lang="en-US" sz="2800" dirty="0"/>
              <a:t>Wrong:</a:t>
            </a:r>
          </a:p>
          <a:p>
            <a:pPr lvl="1"/>
            <a:r>
              <a:rPr lang="en-US" sz="2400" dirty="0"/>
              <a:t>“WGS 84 is the same as NAD 83”</a:t>
            </a:r>
          </a:p>
          <a:p>
            <a:pPr lvl="1"/>
            <a:r>
              <a:rPr lang="en-US" sz="2400" dirty="0"/>
              <a:t>“WGS 84 is the same as the ITRF”</a:t>
            </a:r>
          </a:p>
          <a:p>
            <a:pPr lvl="1"/>
            <a:r>
              <a:rPr lang="en-US" sz="2400" dirty="0"/>
              <a:t>“Sub-meter accuracy is possible using WGS 84”</a:t>
            </a:r>
          </a:p>
          <a:p>
            <a:pPr lvl="2"/>
            <a:r>
              <a:rPr lang="en-US" sz="2000" dirty="0"/>
              <a:t>Such statements gloss over critical facts about history, </a:t>
            </a:r>
            <a:r>
              <a:rPr lang="en-US" sz="2000" u="sng" dirty="0"/>
              <a:t>accuracy</a:t>
            </a:r>
            <a:r>
              <a:rPr lang="en-US" sz="2000" dirty="0"/>
              <a:t> and application </a:t>
            </a:r>
          </a:p>
        </p:txBody>
      </p:sp>
      <p:sp>
        <p:nvSpPr>
          <p:cNvPr id="4" name="Date Placeholder 3"/>
          <p:cNvSpPr>
            <a:spLocks noGrp="1"/>
          </p:cNvSpPr>
          <p:nvPr>
            <p:ph type="dt" sz="half" idx="10"/>
          </p:nvPr>
        </p:nvSpPr>
        <p:spPr/>
        <p:txBody>
          <a:bodyPr/>
          <a:lstStyle/>
          <a:p>
            <a:pPr>
              <a:defRPr/>
            </a:pPr>
            <a:r>
              <a:rPr lang="en-US" smtClean="0"/>
              <a:t>June 13, 2019</a:t>
            </a:r>
            <a:endParaRPr lang="en-US"/>
          </a:p>
        </p:txBody>
      </p:sp>
      <p:sp>
        <p:nvSpPr>
          <p:cNvPr id="5" name="Footer Placeholder 4"/>
          <p:cNvSpPr>
            <a:spLocks noGrp="1"/>
          </p:cNvSpPr>
          <p:nvPr>
            <p:ph type="ftr" sz="quarter" idx="11"/>
          </p:nvPr>
        </p:nvSpPr>
        <p:spPr/>
        <p:txBody>
          <a:bodyPr/>
          <a:lstStyle/>
          <a:p>
            <a:pPr>
              <a:defRPr/>
            </a:pPr>
            <a:r>
              <a:rPr lang="en-US" smtClean="0"/>
              <a:t>HxGN LIVE 2019</a:t>
            </a:r>
            <a:endParaRPr lang="en-US" dirty="0"/>
          </a:p>
        </p:txBody>
      </p:sp>
      <p:sp>
        <p:nvSpPr>
          <p:cNvPr id="6" name="Slide Number Placeholder 5"/>
          <p:cNvSpPr>
            <a:spLocks noGrp="1"/>
          </p:cNvSpPr>
          <p:nvPr>
            <p:ph type="sldNum" sz="quarter" idx="12"/>
          </p:nvPr>
        </p:nvSpPr>
        <p:spPr/>
        <p:txBody>
          <a:bodyPr/>
          <a:lstStyle/>
          <a:p>
            <a:pPr>
              <a:defRPr/>
            </a:pPr>
            <a:fld id="{81083702-E6E1-411B-A9C5-9B25E2FC045E}" type="slidenum">
              <a:rPr lang="en-US" smtClean="0"/>
              <a:pPr>
                <a:defRPr/>
              </a:pPr>
              <a:t>92</a:t>
            </a:fld>
            <a:endParaRPr lang="en-US"/>
          </a:p>
        </p:txBody>
      </p:sp>
    </p:spTree>
    <p:extLst>
      <p:ext uri="{BB962C8B-B14F-4D97-AF65-F5344CB8AC3E}">
        <p14:creationId xmlns:p14="http://schemas.microsoft.com/office/powerpoint/2010/main" val="2142902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Accuracy</a:t>
            </a:r>
            <a:endParaRPr lang="en-US" dirty="0"/>
          </a:p>
        </p:txBody>
      </p:sp>
      <p:sp>
        <p:nvSpPr>
          <p:cNvPr id="3" name="Content Placeholder 2"/>
          <p:cNvSpPr>
            <a:spLocks noGrp="1"/>
          </p:cNvSpPr>
          <p:nvPr>
            <p:ph idx="1"/>
          </p:nvPr>
        </p:nvSpPr>
        <p:spPr/>
        <p:txBody>
          <a:bodyPr/>
          <a:lstStyle/>
          <a:p>
            <a:r>
              <a:rPr lang="en-US" dirty="0" smtClean="0"/>
              <a:t>Consider your users’ </a:t>
            </a:r>
            <a:r>
              <a:rPr lang="en-US" u="sng" dirty="0" smtClean="0"/>
              <a:t>accuracy</a:t>
            </a:r>
            <a:r>
              <a:rPr lang="en-US" dirty="0" smtClean="0"/>
              <a:t> needs</a:t>
            </a:r>
          </a:p>
          <a:p>
            <a:pPr lvl="1"/>
            <a:r>
              <a:rPr lang="en-US" dirty="0" smtClean="0"/>
              <a:t>3 Meters?  </a:t>
            </a:r>
          </a:p>
          <a:p>
            <a:pPr lvl="2"/>
            <a:r>
              <a:rPr lang="en-US" dirty="0" smtClean="0"/>
              <a:t>Then WGS 84 </a:t>
            </a:r>
            <a:r>
              <a:rPr lang="en-US" i="1" dirty="0" smtClean="0"/>
              <a:t>is</a:t>
            </a:r>
            <a:r>
              <a:rPr lang="en-US" dirty="0" smtClean="0"/>
              <a:t> NAD 83</a:t>
            </a:r>
          </a:p>
          <a:p>
            <a:pPr lvl="2"/>
            <a:r>
              <a:rPr lang="en-US" dirty="0" smtClean="0"/>
              <a:t>Global 14 parameter transformations will suffice</a:t>
            </a:r>
          </a:p>
          <a:p>
            <a:pPr lvl="1"/>
            <a:r>
              <a:rPr lang="en-US" dirty="0" smtClean="0"/>
              <a:t>3 Decimeters?</a:t>
            </a:r>
          </a:p>
          <a:p>
            <a:pPr lvl="2"/>
            <a:r>
              <a:rPr lang="en-US" dirty="0" smtClean="0"/>
              <a:t>Then NAD 83(2011) </a:t>
            </a:r>
            <a:r>
              <a:rPr lang="en-US" i="1" dirty="0" smtClean="0"/>
              <a:t>is</a:t>
            </a:r>
            <a:r>
              <a:rPr lang="en-US" dirty="0" smtClean="0"/>
              <a:t> NAD 83(NSRS2007)</a:t>
            </a:r>
          </a:p>
          <a:p>
            <a:pPr lvl="3"/>
            <a:r>
              <a:rPr lang="en-US" dirty="0" smtClean="0"/>
              <a:t>But NAD 83(1986) </a:t>
            </a:r>
            <a:r>
              <a:rPr lang="en-US" i="1" dirty="0" smtClean="0"/>
              <a:t>is not </a:t>
            </a:r>
            <a:r>
              <a:rPr lang="en-US" dirty="0" smtClean="0"/>
              <a:t>the same as NAD 83(HARN)</a:t>
            </a:r>
          </a:p>
          <a:p>
            <a:pPr lvl="2"/>
            <a:r>
              <a:rPr lang="en-US" dirty="0" smtClean="0"/>
              <a:t>NADCON will suffice as a transformation</a:t>
            </a:r>
          </a:p>
          <a:p>
            <a:pPr lvl="1"/>
            <a:r>
              <a:rPr lang="en-US" dirty="0" smtClean="0"/>
              <a:t>3 Centimeters?</a:t>
            </a:r>
          </a:p>
          <a:p>
            <a:pPr lvl="2"/>
            <a:r>
              <a:rPr lang="en-US" dirty="0" smtClean="0"/>
              <a:t>Every detail matters</a:t>
            </a:r>
          </a:p>
          <a:p>
            <a:pPr lvl="2"/>
            <a:endParaRPr lang="en-US" dirty="0" smtClean="0"/>
          </a:p>
          <a:p>
            <a:pPr lvl="2"/>
            <a:endParaRPr lang="en-US" dirty="0" smtClean="0"/>
          </a:p>
          <a:p>
            <a:pPr marL="914400" lvl="2" indent="0">
              <a:buNone/>
            </a:pPr>
            <a:r>
              <a:rPr lang="en-US" dirty="0"/>
              <a:t>	</a:t>
            </a:r>
            <a:endParaRPr lang="en-US" dirty="0" smtClean="0"/>
          </a:p>
          <a:p>
            <a:pPr lvl="1"/>
            <a:endParaRPr lang="en-US" dirty="0"/>
          </a:p>
        </p:txBody>
      </p:sp>
      <p:sp>
        <p:nvSpPr>
          <p:cNvPr id="4" name="Date Placeholder 3"/>
          <p:cNvSpPr>
            <a:spLocks noGrp="1"/>
          </p:cNvSpPr>
          <p:nvPr>
            <p:ph type="dt" sz="half" idx="10"/>
          </p:nvPr>
        </p:nvSpPr>
        <p:spPr/>
        <p:txBody>
          <a:bodyPr/>
          <a:lstStyle/>
          <a:p>
            <a:pPr>
              <a:defRPr/>
            </a:pPr>
            <a:r>
              <a:rPr lang="en-US" smtClean="0"/>
              <a:t>June 13, 2019</a:t>
            </a:r>
            <a:endParaRPr lang="en-US"/>
          </a:p>
        </p:txBody>
      </p:sp>
      <p:sp>
        <p:nvSpPr>
          <p:cNvPr id="5" name="Footer Placeholder 4"/>
          <p:cNvSpPr>
            <a:spLocks noGrp="1"/>
          </p:cNvSpPr>
          <p:nvPr>
            <p:ph type="ftr" sz="quarter" idx="11"/>
          </p:nvPr>
        </p:nvSpPr>
        <p:spPr/>
        <p:txBody>
          <a:bodyPr/>
          <a:lstStyle/>
          <a:p>
            <a:pPr>
              <a:defRPr/>
            </a:pPr>
            <a:r>
              <a:rPr lang="en-US" smtClean="0"/>
              <a:t>HxGN LIVE 2019</a:t>
            </a:r>
            <a:endParaRPr lang="en-US"/>
          </a:p>
        </p:txBody>
      </p:sp>
      <p:sp>
        <p:nvSpPr>
          <p:cNvPr id="6" name="Slide Number Placeholder 5"/>
          <p:cNvSpPr>
            <a:spLocks noGrp="1"/>
          </p:cNvSpPr>
          <p:nvPr>
            <p:ph type="sldNum" sz="quarter" idx="12"/>
          </p:nvPr>
        </p:nvSpPr>
        <p:spPr/>
        <p:txBody>
          <a:bodyPr/>
          <a:lstStyle/>
          <a:p>
            <a:pPr>
              <a:defRPr/>
            </a:pPr>
            <a:fld id="{81083702-E6E1-411B-A9C5-9B25E2FC045E}" type="slidenum">
              <a:rPr lang="en-US" smtClean="0"/>
              <a:pPr>
                <a:defRPr/>
              </a:pPr>
              <a:t>93</a:t>
            </a:fld>
            <a:endParaRPr lang="en-US"/>
          </a:p>
        </p:txBody>
      </p:sp>
    </p:spTree>
    <p:extLst>
      <p:ext uri="{BB962C8B-B14F-4D97-AF65-F5344CB8AC3E}">
        <p14:creationId xmlns:p14="http://schemas.microsoft.com/office/powerpoint/2010/main" val="3653254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June 13, 2019</a:t>
            </a:r>
            <a:endParaRPr lang="en-US"/>
          </a:p>
        </p:txBody>
      </p:sp>
      <p:sp>
        <p:nvSpPr>
          <p:cNvPr id="3" name="Footer Placeholder 2"/>
          <p:cNvSpPr>
            <a:spLocks noGrp="1"/>
          </p:cNvSpPr>
          <p:nvPr>
            <p:ph type="ftr" sz="quarter" idx="11"/>
          </p:nvPr>
        </p:nvSpPr>
        <p:spPr/>
        <p:txBody>
          <a:bodyPr/>
          <a:lstStyle/>
          <a:p>
            <a:pPr>
              <a:defRPr/>
            </a:pPr>
            <a:r>
              <a:rPr lang="en-US" smtClean="0"/>
              <a:t>HxGN LIVE 2019</a:t>
            </a:r>
            <a:endParaRPr lang="en-US"/>
          </a:p>
        </p:txBody>
      </p:sp>
      <p:sp>
        <p:nvSpPr>
          <p:cNvPr id="4" name="Slide Number Placeholder 3"/>
          <p:cNvSpPr>
            <a:spLocks noGrp="1"/>
          </p:cNvSpPr>
          <p:nvPr>
            <p:ph type="sldNum" sz="quarter" idx="12"/>
          </p:nvPr>
        </p:nvSpPr>
        <p:spPr/>
        <p:txBody>
          <a:bodyPr/>
          <a:lstStyle/>
          <a:p>
            <a:pPr>
              <a:defRPr/>
            </a:pPr>
            <a:fld id="{58280CB3-0FF6-4D07-A0F6-C78040BEDDEE}" type="slidenum">
              <a:rPr lang="en-US" smtClean="0"/>
              <a:pPr>
                <a:defRPr/>
              </a:pPr>
              <a:t>94</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6167" y="1803605"/>
            <a:ext cx="4319666" cy="4319666"/>
          </a:xfrm>
          <a:prstGeom prst="rect">
            <a:avLst/>
          </a:prstGeom>
        </p:spPr>
      </p:pic>
      <p:cxnSp>
        <p:nvCxnSpPr>
          <p:cNvPr id="7" name="Straight Arrow Connector 6"/>
          <p:cNvCxnSpPr/>
          <p:nvPr/>
        </p:nvCxnSpPr>
        <p:spPr>
          <a:xfrm flipV="1">
            <a:off x="7010400" y="3660250"/>
            <a:ext cx="2578308" cy="209864"/>
          </a:xfrm>
          <a:prstGeom prst="straightConnector1">
            <a:avLst/>
          </a:prstGeom>
          <a:ln w="50800">
            <a:solidFill>
              <a:srgbClr val="FF0000"/>
            </a:solidFill>
            <a:headEnd type="arrow"/>
            <a:tailEnd type="none"/>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8724817" y="3174378"/>
            <a:ext cx="1643270" cy="369332"/>
          </a:xfrm>
          <a:prstGeom prst="rect">
            <a:avLst/>
          </a:prstGeom>
          <a:noFill/>
        </p:spPr>
        <p:txBody>
          <a:bodyPr wrap="none" rtlCol="0">
            <a:spAutoFit/>
          </a:bodyPr>
          <a:lstStyle/>
          <a:p>
            <a:r>
              <a:rPr lang="en-US" dirty="0">
                <a:solidFill>
                  <a:srgbClr val="FF0000"/>
                </a:solidFill>
              </a:rPr>
              <a:t>Watch the grid!</a:t>
            </a:r>
            <a:endParaRPr lang="en-US" dirty="0">
              <a:solidFill>
                <a:srgbClr val="FF0000"/>
              </a:solidFill>
            </a:endParaRPr>
          </a:p>
        </p:txBody>
      </p:sp>
      <p:sp>
        <p:nvSpPr>
          <p:cNvPr id="11" name="Title 1"/>
          <p:cNvSpPr txBox="1">
            <a:spLocks/>
          </p:cNvSpPr>
          <p:nvPr/>
        </p:nvSpPr>
        <p:spPr>
          <a:xfrm>
            <a:off x="1981200" y="688140"/>
            <a:ext cx="8229600" cy="1143000"/>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dirty="0"/>
              <a:t>Time Changes - Horizontal</a:t>
            </a:r>
            <a:endParaRPr lang="en-US" dirty="0"/>
          </a:p>
        </p:txBody>
      </p:sp>
    </p:spTree>
    <p:extLst>
      <p:ext uri="{BB962C8B-B14F-4D97-AF65-F5344CB8AC3E}">
        <p14:creationId xmlns:p14="http://schemas.microsoft.com/office/powerpoint/2010/main" val="1252672379"/>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Time-Dependency</a:t>
            </a:r>
            <a:endParaRPr lang="en-US" dirty="0"/>
          </a:p>
        </p:txBody>
      </p:sp>
      <p:sp>
        <p:nvSpPr>
          <p:cNvPr id="3" name="Content Placeholder 2"/>
          <p:cNvSpPr>
            <a:spLocks noGrp="1"/>
          </p:cNvSpPr>
          <p:nvPr>
            <p:ph idx="1"/>
          </p:nvPr>
        </p:nvSpPr>
        <p:spPr/>
        <p:txBody>
          <a:bodyPr/>
          <a:lstStyle/>
          <a:p>
            <a:r>
              <a:rPr lang="en-US" dirty="0" smtClean="0"/>
              <a:t>The IGS14 frame is not beholden to any tectonic plate</a:t>
            </a:r>
          </a:p>
          <a:p>
            <a:pPr lvl="1"/>
            <a:r>
              <a:rPr lang="en-US" dirty="0" smtClean="0"/>
              <a:t>Thus the four plates with U.S. populations will have time-dependent latitudes/longitudes:</a:t>
            </a:r>
          </a:p>
          <a:p>
            <a:pPr lvl="2"/>
            <a:r>
              <a:rPr lang="en-US" dirty="0" smtClean="0"/>
              <a:t>North America: 	 	1-3 cm / year		(CONUS, Alaska)</a:t>
            </a:r>
          </a:p>
          <a:p>
            <a:pPr lvl="2"/>
            <a:r>
              <a:rPr lang="en-US" dirty="0" smtClean="0"/>
              <a:t>Pacific:				7-8 cm / year		(Hawaii, AS)</a:t>
            </a:r>
          </a:p>
          <a:p>
            <a:pPr lvl="2"/>
            <a:r>
              <a:rPr lang="en-US" dirty="0" smtClean="0"/>
              <a:t>Caribbean:			1-2 cm / year		(PR, USVI)</a:t>
            </a:r>
          </a:p>
          <a:p>
            <a:pPr lvl="2"/>
            <a:r>
              <a:rPr lang="en-US" dirty="0" smtClean="0"/>
              <a:t>Mariana:				1-4 cm / year		(Guam, CNMI)</a:t>
            </a:r>
            <a:endParaRPr lang="en-US" dirty="0"/>
          </a:p>
        </p:txBody>
      </p:sp>
      <p:sp>
        <p:nvSpPr>
          <p:cNvPr id="4" name="Date Placeholder 3"/>
          <p:cNvSpPr>
            <a:spLocks noGrp="1"/>
          </p:cNvSpPr>
          <p:nvPr>
            <p:ph type="dt" sz="half" idx="10"/>
          </p:nvPr>
        </p:nvSpPr>
        <p:spPr/>
        <p:txBody>
          <a:bodyPr/>
          <a:lstStyle/>
          <a:p>
            <a:pPr>
              <a:defRPr/>
            </a:pPr>
            <a:r>
              <a:rPr lang="en-US" smtClean="0"/>
              <a:t>June 13, 2019</a:t>
            </a:r>
            <a:endParaRPr lang="en-US"/>
          </a:p>
        </p:txBody>
      </p:sp>
      <p:sp>
        <p:nvSpPr>
          <p:cNvPr id="5" name="Footer Placeholder 4"/>
          <p:cNvSpPr>
            <a:spLocks noGrp="1"/>
          </p:cNvSpPr>
          <p:nvPr>
            <p:ph type="ftr" sz="quarter" idx="11"/>
          </p:nvPr>
        </p:nvSpPr>
        <p:spPr/>
        <p:txBody>
          <a:bodyPr/>
          <a:lstStyle/>
          <a:p>
            <a:pPr>
              <a:defRPr/>
            </a:pPr>
            <a:r>
              <a:rPr lang="en-US" smtClean="0"/>
              <a:t>HxGN LIVE 2019</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95</a:t>
            </a:fld>
            <a:endParaRPr lang="en-US"/>
          </a:p>
        </p:txBody>
      </p:sp>
    </p:spTree>
    <p:extLst>
      <p:ext uri="{BB962C8B-B14F-4D97-AF65-F5344CB8AC3E}">
        <p14:creationId xmlns:p14="http://schemas.microsoft.com/office/powerpoint/2010/main" val="211976268"/>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17257" y="1126159"/>
            <a:ext cx="6357486" cy="4297363"/>
          </a:xfrm>
        </p:spPr>
        <p:txBody>
          <a:bodyPr/>
          <a:lstStyle/>
          <a:p>
            <a:pPr marL="0" indent="0">
              <a:buNone/>
            </a:pPr>
            <a:r>
              <a:rPr lang="en-US" dirty="0"/>
              <a:t>What does it mean to provide time-dependent coordinates in 5 </a:t>
            </a:r>
            <a:r>
              <a:rPr lang="en-US" dirty="0" smtClean="0"/>
              <a:t>frames?</a:t>
            </a:r>
            <a:endParaRPr lang="en-US" dirty="0"/>
          </a:p>
        </p:txBody>
      </p:sp>
      <p:sp>
        <p:nvSpPr>
          <p:cNvPr id="4" name="Date Placeholder 3"/>
          <p:cNvSpPr>
            <a:spLocks noGrp="1"/>
          </p:cNvSpPr>
          <p:nvPr>
            <p:ph type="dt" sz="half" idx="10"/>
          </p:nvPr>
        </p:nvSpPr>
        <p:spPr/>
        <p:txBody>
          <a:bodyPr/>
          <a:lstStyle/>
          <a:p>
            <a:pPr>
              <a:defRPr/>
            </a:pPr>
            <a:r>
              <a:rPr lang="en-US" altLang="en-US" smtClean="0"/>
              <a:t>June 13, 2019</a:t>
            </a:r>
            <a:endParaRPr lang="en-US" altLang="en-US"/>
          </a:p>
        </p:txBody>
      </p:sp>
      <p:sp>
        <p:nvSpPr>
          <p:cNvPr id="5" name="Footer Placeholder 4"/>
          <p:cNvSpPr>
            <a:spLocks noGrp="1"/>
          </p:cNvSpPr>
          <p:nvPr>
            <p:ph type="ftr" sz="quarter" idx="11"/>
          </p:nvPr>
        </p:nvSpPr>
        <p:spPr/>
        <p:txBody>
          <a:bodyPr/>
          <a:lstStyle/>
          <a:p>
            <a:pPr>
              <a:defRPr/>
            </a:pPr>
            <a:r>
              <a:rPr lang="en-US" smtClean="0"/>
              <a:t>HxGN LIVE 2019</a:t>
            </a:r>
            <a:endParaRPr lang="en-US"/>
          </a:p>
        </p:txBody>
      </p:sp>
      <p:sp>
        <p:nvSpPr>
          <p:cNvPr id="6" name="Slide Number Placeholder 5"/>
          <p:cNvSpPr>
            <a:spLocks noGrp="1"/>
          </p:cNvSpPr>
          <p:nvPr>
            <p:ph type="sldNum" sz="quarter" idx="12"/>
          </p:nvPr>
        </p:nvSpPr>
        <p:spPr/>
        <p:txBody>
          <a:bodyPr/>
          <a:lstStyle/>
          <a:p>
            <a:pPr>
              <a:defRPr/>
            </a:pPr>
            <a:fld id="{A269A303-B593-45E6-8920-67DA3337AB25}" type="slidenum">
              <a:rPr lang="en-US" altLang="en-US" smtClean="0"/>
              <a:pPr>
                <a:defRPr/>
              </a:pPr>
              <a:t>96</a:t>
            </a:fld>
            <a:endParaRPr lang="en-US" altLang="en-US" dirty="0"/>
          </a:p>
        </p:txBody>
      </p:sp>
    </p:spTree>
    <p:extLst>
      <p:ext uri="{BB962C8B-B14F-4D97-AF65-F5344CB8AC3E}">
        <p14:creationId xmlns:p14="http://schemas.microsoft.com/office/powerpoint/2010/main" val="2457480188"/>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0" y="1366840"/>
            <a:ext cx="6096000" cy="4124325"/>
          </a:xfrm>
          <a:prstGeom prst="rect">
            <a:avLst/>
          </a:prstGeom>
        </p:spPr>
      </p:pic>
      <p:sp>
        <p:nvSpPr>
          <p:cNvPr id="2" name="Title 1"/>
          <p:cNvSpPr>
            <a:spLocks noGrp="1"/>
          </p:cNvSpPr>
          <p:nvPr>
            <p:ph type="title"/>
          </p:nvPr>
        </p:nvSpPr>
        <p:spPr/>
        <p:txBody>
          <a:bodyPr/>
          <a:lstStyle/>
          <a:p>
            <a:r>
              <a:rPr lang="en-US" dirty="0" smtClean="0"/>
              <a:t>BSMK (North Dakota)</a:t>
            </a:r>
            <a:endParaRPr lang="en-US" dirty="0"/>
          </a:p>
        </p:txBody>
      </p:sp>
      <p:sp>
        <p:nvSpPr>
          <p:cNvPr id="4" name="Date Placeholder 3"/>
          <p:cNvSpPr>
            <a:spLocks noGrp="1"/>
          </p:cNvSpPr>
          <p:nvPr>
            <p:ph type="dt" sz="half" idx="10"/>
          </p:nvPr>
        </p:nvSpPr>
        <p:spPr/>
        <p:txBody>
          <a:bodyPr/>
          <a:lstStyle/>
          <a:p>
            <a:pPr>
              <a:defRPr/>
            </a:pPr>
            <a:r>
              <a:rPr lang="en-US" altLang="en-US" smtClean="0"/>
              <a:t>June 13, 2019</a:t>
            </a:r>
            <a:endParaRPr lang="en-US" altLang="en-US"/>
          </a:p>
        </p:txBody>
      </p:sp>
      <p:sp>
        <p:nvSpPr>
          <p:cNvPr id="3" name="Oval 2"/>
          <p:cNvSpPr/>
          <p:nvPr/>
        </p:nvSpPr>
        <p:spPr>
          <a:xfrm>
            <a:off x="5742711" y="2645831"/>
            <a:ext cx="124691" cy="124691"/>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pPr>
              <a:defRPr/>
            </a:pPr>
            <a:r>
              <a:rPr lang="en-US" smtClean="0"/>
              <a:t>HxGN LIVE 2019</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97</a:t>
            </a:fld>
            <a:endParaRPr lang="en-US"/>
          </a:p>
        </p:txBody>
      </p:sp>
    </p:spTree>
    <p:extLst>
      <p:ext uri="{BB962C8B-B14F-4D97-AF65-F5344CB8AC3E}">
        <p14:creationId xmlns:p14="http://schemas.microsoft.com/office/powerpoint/2010/main" val="3876681408"/>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p:cNvPicPr>
            <a:picLocks noGrp="1" noChangeAspect="1"/>
          </p:cNvPicPr>
          <p:nvPr>
            <p:ph idx="1"/>
          </p:nvPr>
        </p:nvPicPr>
        <p:blipFill>
          <a:blip r:embed="rId2"/>
          <a:stretch>
            <a:fillRect/>
          </a:stretch>
        </p:blipFill>
        <p:spPr>
          <a:xfrm>
            <a:off x="1981200" y="1757727"/>
            <a:ext cx="8229600" cy="4210908"/>
          </a:xfrm>
          <a:prstGeom prst="rect">
            <a:avLst/>
          </a:prstGeom>
        </p:spPr>
      </p:pic>
      <p:sp>
        <p:nvSpPr>
          <p:cNvPr id="2" name="Title 1"/>
          <p:cNvSpPr>
            <a:spLocks noGrp="1"/>
          </p:cNvSpPr>
          <p:nvPr>
            <p:ph type="title"/>
          </p:nvPr>
        </p:nvSpPr>
        <p:spPr/>
        <p:txBody>
          <a:bodyPr/>
          <a:lstStyle/>
          <a:p>
            <a:r>
              <a:rPr lang="en-US" dirty="0" smtClean="0"/>
              <a:t>BSMK (North Dakota)</a:t>
            </a:r>
            <a:endParaRPr lang="en-US" dirty="0"/>
          </a:p>
        </p:txBody>
      </p:sp>
      <p:sp>
        <p:nvSpPr>
          <p:cNvPr id="4" name="Date Placeholder 3"/>
          <p:cNvSpPr>
            <a:spLocks noGrp="1"/>
          </p:cNvSpPr>
          <p:nvPr>
            <p:ph type="dt" sz="half" idx="10"/>
          </p:nvPr>
        </p:nvSpPr>
        <p:spPr/>
        <p:txBody>
          <a:bodyPr/>
          <a:lstStyle/>
          <a:p>
            <a:pPr>
              <a:defRPr/>
            </a:pPr>
            <a:r>
              <a:rPr lang="en-US" altLang="en-US" smtClean="0"/>
              <a:t>June 13, 2019</a:t>
            </a:r>
            <a:endParaRPr lang="en-US" altLang="en-US"/>
          </a:p>
        </p:txBody>
      </p:sp>
      <p:sp>
        <p:nvSpPr>
          <p:cNvPr id="3" name="Footer Placeholder 2"/>
          <p:cNvSpPr>
            <a:spLocks noGrp="1"/>
          </p:cNvSpPr>
          <p:nvPr>
            <p:ph type="ftr" sz="quarter" idx="11"/>
          </p:nvPr>
        </p:nvSpPr>
        <p:spPr/>
        <p:txBody>
          <a:bodyPr/>
          <a:lstStyle/>
          <a:p>
            <a:pPr>
              <a:defRPr/>
            </a:pPr>
            <a:r>
              <a:rPr lang="en-US" smtClean="0"/>
              <a:t>HxGN LIVE 2019</a:t>
            </a:r>
            <a:endParaRPr lang="en-US"/>
          </a:p>
        </p:txBody>
      </p:sp>
      <p:sp>
        <p:nvSpPr>
          <p:cNvPr id="7" name="TextBox 6"/>
          <p:cNvSpPr txBox="1"/>
          <p:nvPr/>
        </p:nvSpPr>
        <p:spPr>
          <a:xfrm>
            <a:off x="8710805" y="1051985"/>
            <a:ext cx="1837282" cy="1200329"/>
          </a:xfrm>
          <a:prstGeom prst="rect">
            <a:avLst/>
          </a:prstGeom>
          <a:solidFill>
            <a:schemeClr val="accent6">
              <a:lumMod val="60000"/>
              <a:lumOff val="40000"/>
            </a:schemeClr>
          </a:solidFill>
        </p:spPr>
        <p:txBody>
          <a:bodyPr wrap="square" rtlCol="0">
            <a:spAutoFit/>
          </a:bodyPr>
          <a:lstStyle/>
          <a:p>
            <a:r>
              <a:rPr lang="en-US" dirty="0"/>
              <a:t>NATRF2022 </a:t>
            </a:r>
            <a:r>
              <a:rPr lang="en-US" i="1" dirty="0"/>
              <a:t>Latitude</a:t>
            </a:r>
            <a:r>
              <a:rPr lang="en-US" dirty="0"/>
              <a:t> is CONSTANT over time</a:t>
            </a:r>
          </a:p>
        </p:txBody>
      </p:sp>
      <p:sp>
        <p:nvSpPr>
          <p:cNvPr id="8" name="Bent Arrow 7"/>
          <p:cNvSpPr/>
          <p:nvPr/>
        </p:nvSpPr>
        <p:spPr>
          <a:xfrm rot="10800000">
            <a:off x="8089188" y="2252311"/>
            <a:ext cx="1243234" cy="568006"/>
          </a:xfrm>
          <a:prstGeom prst="bentArrow">
            <a:avLst/>
          </a:prstGeom>
          <a:gradFill>
            <a:gsLst>
              <a:gs pos="0">
                <a:schemeClr val="accent6">
                  <a:lumMod val="40000"/>
                  <a:lumOff val="60000"/>
                </a:schemeClr>
              </a:gs>
              <a:gs pos="100000">
                <a:schemeClr val="accent6">
                  <a:lumMod val="75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5" name="Slide Number Placeholder 4"/>
          <p:cNvSpPr>
            <a:spLocks noGrp="1"/>
          </p:cNvSpPr>
          <p:nvPr>
            <p:ph type="sldNum" sz="quarter" idx="12"/>
          </p:nvPr>
        </p:nvSpPr>
        <p:spPr/>
        <p:txBody>
          <a:bodyPr/>
          <a:lstStyle/>
          <a:p>
            <a:pPr>
              <a:defRPr/>
            </a:pPr>
            <a:fld id="{EB6791C4-DF4E-4C17-A41C-B2BEB15390BD}" type="slidenum">
              <a:rPr lang="en-US" smtClean="0"/>
              <a:pPr>
                <a:defRPr/>
              </a:pPr>
              <a:t>98</a:t>
            </a:fld>
            <a:endParaRPr lang="en-US"/>
          </a:p>
        </p:txBody>
      </p:sp>
      <p:sp>
        <p:nvSpPr>
          <p:cNvPr id="9" name="TextBox 8"/>
          <p:cNvSpPr txBox="1"/>
          <p:nvPr/>
        </p:nvSpPr>
        <p:spPr>
          <a:xfrm>
            <a:off x="2420667" y="1116779"/>
            <a:ext cx="3783600" cy="646331"/>
          </a:xfrm>
          <a:prstGeom prst="rect">
            <a:avLst/>
          </a:prstGeom>
          <a:noFill/>
        </p:spPr>
        <p:txBody>
          <a:bodyPr wrap="none" rtlCol="0">
            <a:spAutoFit/>
          </a:bodyPr>
          <a:lstStyle/>
          <a:p>
            <a:r>
              <a:rPr lang="en-US" b="1" dirty="0"/>
              <a:t>As per NGS policy decision circa 2018:</a:t>
            </a:r>
          </a:p>
          <a:p>
            <a:r>
              <a:rPr lang="en-US" b="1" dirty="0"/>
              <a:t>t</a:t>
            </a:r>
            <a:r>
              <a:rPr lang="en-US" b="1" baseline="-25000" dirty="0"/>
              <a:t>0</a:t>
            </a:r>
            <a:r>
              <a:rPr lang="en-US" b="1" dirty="0"/>
              <a:t> = 2020.0</a:t>
            </a:r>
            <a:endParaRPr lang="en-US" b="1" dirty="0"/>
          </a:p>
        </p:txBody>
      </p:sp>
      <p:sp>
        <p:nvSpPr>
          <p:cNvPr id="11" name="Freeform 10"/>
          <p:cNvSpPr/>
          <p:nvPr/>
        </p:nvSpPr>
        <p:spPr>
          <a:xfrm flipH="1">
            <a:off x="3877938" y="1574572"/>
            <a:ext cx="473725" cy="1024731"/>
          </a:xfrm>
          <a:custGeom>
            <a:avLst/>
            <a:gdLst>
              <a:gd name="connsiteX0" fmla="*/ 607606 w 607606"/>
              <a:gd name="connsiteY0" fmla="*/ 0 h 943275"/>
              <a:gd name="connsiteX1" fmla="*/ 1215 w 607606"/>
              <a:gd name="connsiteY1" fmla="*/ 327259 h 943275"/>
              <a:gd name="connsiteX2" fmla="*/ 482478 w 607606"/>
              <a:gd name="connsiteY2" fmla="*/ 943275 h 943275"/>
            </a:gdLst>
            <a:ahLst/>
            <a:cxnLst>
              <a:cxn ang="0">
                <a:pos x="connsiteX0" y="connsiteY0"/>
              </a:cxn>
              <a:cxn ang="0">
                <a:pos x="connsiteX1" y="connsiteY1"/>
              </a:cxn>
              <a:cxn ang="0">
                <a:pos x="connsiteX2" y="connsiteY2"/>
              </a:cxn>
            </a:cxnLst>
            <a:rect l="l" t="t" r="r" b="b"/>
            <a:pathLst>
              <a:path w="607606" h="943275">
                <a:moveTo>
                  <a:pt x="607606" y="0"/>
                </a:moveTo>
                <a:cubicBezTo>
                  <a:pt x="314838" y="85023"/>
                  <a:pt x="22070" y="170047"/>
                  <a:pt x="1215" y="327259"/>
                </a:cubicBezTo>
                <a:cubicBezTo>
                  <a:pt x="-19640" y="484471"/>
                  <a:pt x="231419" y="713873"/>
                  <a:pt x="482478" y="943275"/>
                </a:cubicBezTo>
              </a:path>
            </a:pathLst>
          </a:custGeom>
          <a:noFill/>
          <a:ln>
            <a:solidFill>
              <a:srgbClr val="FF0000"/>
            </a:solidFill>
            <a:headEnd type="none"/>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8008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1" grpId="0"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p:cNvPicPr>
            <a:picLocks noGrp="1" noChangeAspect="1"/>
          </p:cNvPicPr>
          <p:nvPr>
            <p:ph idx="1"/>
          </p:nvPr>
        </p:nvPicPr>
        <p:blipFill>
          <a:blip r:embed="rId2"/>
          <a:stretch>
            <a:fillRect/>
          </a:stretch>
        </p:blipFill>
        <p:spPr>
          <a:xfrm>
            <a:off x="1981200" y="1754348"/>
            <a:ext cx="8229600" cy="4217669"/>
          </a:xfrm>
          <a:prstGeom prst="rect">
            <a:avLst/>
          </a:prstGeom>
        </p:spPr>
      </p:pic>
      <p:sp>
        <p:nvSpPr>
          <p:cNvPr id="2" name="Title 1"/>
          <p:cNvSpPr>
            <a:spLocks noGrp="1"/>
          </p:cNvSpPr>
          <p:nvPr>
            <p:ph type="title"/>
          </p:nvPr>
        </p:nvSpPr>
        <p:spPr/>
        <p:txBody>
          <a:bodyPr/>
          <a:lstStyle/>
          <a:p>
            <a:r>
              <a:rPr lang="en-US" dirty="0"/>
              <a:t>BSMK (North Dakota)</a:t>
            </a:r>
          </a:p>
        </p:txBody>
      </p:sp>
      <p:sp>
        <p:nvSpPr>
          <p:cNvPr id="4" name="Date Placeholder 3"/>
          <p:cNvSpPr>
            <a:spLocks noGrp="1"/>
          </p:cNvSpPr>
          <p:nvPr>
            <p:ph type="dt" sz="half" idx="10"/>
          </p:nvPr>
        </p:nvSpPr>
        <p:spPr/>
        <p:txBody>
          <a:bodyPr/>
          <a:lstStyle/>
          <a:p>
            <a:pPr>
              <a:defRPr/>
            </a:pPr>
            <a:r>
              <a:rPr lang="en-US" altLang="en-US" smtClean="0"/>
              <a:t>June 13, 2019</a:t>
            </a:r>
            <a:endParaRPr lang="en-US" altLang="en-US"/>
          </a:p>
        </p:txBody>
      </p:sp>
      <p:sp>
        <p:nvSpPr>
          <p:cNvPr id="3" name="Footer Placeholder 2"/>
          <p:cNvSpPr>
            <a:spLocks noGrp="1"/>
          </p:cNvSpPr>
          <p:nvPr>
            <p:ph type="ftr" sz="quarter" idx="11"/>
          </p:nvPr>
        </p:nvSpPr>
        <p:spPr/>
        <p:txBody>
          <a:bodyPr/>
          <a:lstStyle/>
          <a:p>
            <a:pPr>
              <a:defRPr/>
            </a:pPr>
            <a:r>
              <a:rPr lang="en-US" smtClean="0"/>
              <a:t>HxGN LIVE 2019</a:t>
            </a:r>
            <a:endParaRPr lang="en-US"/>
          </a:p>
        </p:txBody>
      </p:sp>
      <p:sp>
        <p:nvSpPr>
          <p:cNvPr id="6" name="TextBox 5"/>
          <p:cNvSpPr txBox="1"/>
          <p:nvPr/>
        </p:nvSpPr>
        <p:spPr>
          <a:xfrm>
            <a:off x="8488680" y="1846918"/>
            <a:ext cx="2080168" cy="923330"/>
          </a:xfrm>
          <a:prstGeom prst="rect">
            <a:avLst/>
          </a:prstGeom>
          <a:solidFill>
            <a:schemeClr val="accent6">
              <a:lumMod val="60000"/>
              <a:lumOff val="40000"/>
            </a:schemeClr>
          </a:solidFill>
        </p:spPr>
        <p:txBody>
          <a:bodyPr wrap="square" rtlCol="0">
            <a:spAutoFit/>
          </a:bodyPr>
          <a:lstStyle/>
          <a:p>
            <a:r>
              <a:rPr lang="en-US" dirty="0"/>
              <a:t>NATRF2022 </a:t>
            </a:r>
            <a:r>
              <a:rPr lang="en-US" i="1" dirty="0"/>
              <a:t>Longitude</a:t>
            </a:r>
            <a:r>
              <a:rPr lang="en-US" dirty="0"/>
              <a:t> is constant over time</a:t>
            </a:r>
          </a:p>
        </p:txBody>
      </p:sp>
      <p:sp>
        <p:nvSpPr>
          <p:cNvPr id="7" name="Bent Arrow 6"/>
          <p:cNvSpPr/>
          <p:nvPr/>
        </p:nvSpPr>
        <p:spPr>
          <a:xfrm rot="10800000">
            <a:off x="8138161" y="2770248"/>
            <a:ext cx="1181099" cy="700065"/>
          </a:xfrm>
          <a:prstGeom prst="bentArrow">
            <a:avLst/>
          </a:prstGeom>
          <a:gradFill>
            <a:gsLst>
              <a:gs pos="0">
                <a:schemeClr val="accent6">
                  <a:lumMod val="40000"/>
                  <a:lumOff val="60000"/>
                </a:schemeClr>
              </a:gs>
              <a:gs pos="100000">
                <a:schemeClr val="accent6">
                  <a:lumMod val="75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8" name="Slide Number Placeholder 7"/>
          <p:cNvSpPr>
            <a:spLocks noGrp="1"/>
          </p:cNvSpPr>
          <p:nvPr>
            <p:ph type="sldNum" sz="quarter" idx="12"/>
          </p:nvPr>
        </p:nvSpPr>
        <p:spPr/>
        <p:txBody>
          <a:bodyPr/>
          <a:lstStyle/>
          <a:p>
            <a:pPr>
              <a:defRPr/>
            </a:pPr>
            <a:fld id="{EB6791C4-DF4E-4C17-A41C-B2BEB15390BD}" type="slidenum">
              <a:rPr lang="en-US" smtClean="0"/>
              <a:pPr>
                <a:defRPr/>
              </a:pPr>
              <a:t>99</a:t>
            </a:fld>
            <a:endParaRPr lang="en-US"/>
          </a:p>
        </p:txBody>
      </p:sp>
    </p:spTree>
    <p:extLst>
      <p:ext uri="{BB962C8B-B14F-4D97-AF65-F5344CB8AC3E}">
        <p14:creationId xmlns:p14="http://schemas.microsoft.com/office/powerpoint/2010/main" val="349584351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quot;/&gt;&lt;property id=&quot;20307&quot; value=&quot;260&quot;/&gt;&lt;/object&gt;&lt;object type=&quot;3&quot; unique_id=&quot;10004&quot;&gt;&lt;property id=&quot;20148&quot; value=&quot;5&quot;/&gt;&lt;property id=&quot;20300&quot; value=&quot;Slide 2&quot;/&gt;&lt;property id=&quot;20307&quot; value=&quot;261&quot;/&gt;&lt;/object&gt;&lt;object type=&quot;3&quot; unique_id=&quot;10005&quot;&gt;&lt;property id=&quot;20148&quot; value=&quot;5&quot;/&gt;&lt;property id=&quot;20300&quot; value=&quot;Slide 3&quot;/&gt;&lt;property id=&quot;20307&quot; value=&quot;262&quot;/&gt;&lt;/object&gt;&lt;object type=&quot;3&quot; unique_id=&quot;10006&quot;&gt;&lt;property id=&quot;20148&quot; value=&quot;5&quot;/&gt;&lt;property id=&quot;20300&quot; value=&quot;Slide 4&quot;/&gt;&lt;property id=&quot;20307&quot; value=&quot;299&quot;/&gt;&lt;/object&gt;&lt;object type=&quot;3&quot; unique_id=&quot;10007&quot;&gt;&lt;property id=&quot;20148&quot; value=&quot;5&quot;/&gt;&lt;property id=&quot;20300&quot; value=&quot;Slide 5&quot;/&gt;&lt;property id=&quot;20307&quot; value=&quot;269&quot;/&gt;&lt;/object&gt;&lt;object type=&quot;3&quot; unique_id=&quot;10008&quot;&gt;&lt;property id=&quot;20148&quot; value=&quot;5&quot;/&gt;&lt;property id=&quot;20300&quot; value=&quot;Slide 6&quot;/&gt;&lt;property id=&quot;20307&quot; value=&quot;300&quot;/&gt;&lt;/object&gt;&lt;object type=&quot;3&quot; unique_id=&quot;10009&quot;&gt;&lt;property id=&quot;20148&quot; value=&quot;5&quot;/&gt;&lt;property id=&quot;20300&quot; value=&quot;Slide 7&quot;/&gt;&lt;property id=&quot;20307&quot; value=&quot;271&quot;/&gt;&lt;/object&gt;&lt;object type=&quot;3&quot; unique_id=&quot;10010&quot;&gt;&lt;property id=&quot;20148&quot; value=&quot;5&quot;/&gt;&lt;property id=&quot;20300&quot; value=&quot;Slide 8&quot;/&gt;&lt;property id=&quot;20307&quot; value=&quot;301&quot;/&gt;&lt;/object&gt;&lt;object type=&quot;3&quot; unique_id=&quot;10011&quot;&gt;&lt;property id=&quot;20148&quot; value=&quot;5&quot;/&gt;&lt;property id=&quot;20300&quot; value=&quot;Slide 9 - &amp;quot;Agenda Slide Title&amp;quot;&quot;/&gt;&lt;property id=&quot;20307&quot; value=&quot;268&quot;/&gt;&lt;/object&gt;&lt;object type=&quot;3&quot; unique_id=&quot;10012&quot;&gt;&lt;property id=&quot;20148&quot; value=&quot;5&quot;/&gt;&lt;property id=&quot;20300&quot; value=&quot;Slide 10 - &amp;quot;Agenda Slide Title&amp;quot;&quot;/&gt;&lt;property id=&quot;20307&quot; value=&quot;274&quot;/&gt;&lt;/object&gt;&lt;object type=&quot;3&quot; unique_id=&quot;10013&quot;&gt;&lt;property id=&quot;20148&quot; value=&quot;5&quot;/&gt;&lt;property id=&quot;20300&quot; value=&quot;Slide 11 - &amp;quot;Slide Title, Bold, 24 pt.&amp;quot;&quot;/&gt;&lt;property id=&quot;20307&quot; value=&quot;272&quot;/&gt;&lt;/object&gt;&lt;object type=&quot;3&quot; unique_id=&quot;10014&quot;&gt;&lt;property id=&quot;20148&quot; value=&quot;5&quot;/&gt;&lt;property id=&quot;20300&quot; value=&quot;Slide 12 - &amp;quot;Slide Title, Bold, 24 pt. &amp;quot;&quot;/&gt;&lt;property id=&quot;20307&quot; value=&quot;273&quot;/&gt;&lt;/object&gt;&lt;object type=&quot;3&quot; unique_id=&quot;10015&quot;&gt;&lt;property id=&quot;20148&quot; value=&quot;5&quot;/&gt;&lt;property id=&quot;20300&quot; value=&quot;Slide 13 - &amp;quot;Slide Title, Bold, 24 pt. &amp;quot;&quot;/&gt;&lt;property id=&quot;20307&quot; value=&quot;275&quot;/&gt;&lt;/object&gt;&lt;object type=&quot;3&quot; unique_id=&quot;10016&quot;&gt;&lt;property id=&quot;20148&quot; value=&quot;5&quot;/&gt;&lt;property id=&quot;20300&quot; value=&quot;Slide 14 - &amp;quot;Slide Title, Bold, 24 pt.&amp;quot;&quot;/&gt;&lt;property id=&quot;20307&quot; value=&quot;277&quot;/&gt;&lt;/object&gt;&lt;object type=&quot;3&quot; unique_id=&quot;10017&quot;&gt;&lt;property id=&quot;20148&quot; value=&quot;5&quot;/&gt;&lt;property id=&quot;20300&quot; value=&quot;Slide 15 - &amp;quot;Slide Title, Bold, 24 pt.&amp;quot;&quot;/&gt;&lt;property id=&quot;20307&quot; value=&quot;278&quot;/&gt;&lt;/object&gt;&lt;object type=&quot;3&quot; unique_id=&quot;10018&quot;&gt;&lt;property id=&quot;20148&quot; value=&quot;5&quot;/&gt;&lt;property id=&quot;20300&quot; value=&quot;Slide 16 - &amp;quot;Slide Title, Bold, 24 pt.&amp;quot;&quot;/&gt;&lt;property id=&quot;20307&quot; value=&quot;279&quot;/&gt;&lt;/object&gt;&lt;object type=&quot;3&quot; unique_id=&quot;10019&quot;&gt;&lt;property id=&quot;20148&quot; value=&quot;5&quot;/&gt;&lt;property id=&quot;20300&quot; value=&quot;Slide 17 - &amp;quot;Slide Title, Bold, 24 pt.&amp;quot;&quot;/&gt;&lt;property id=&quot;20307&quot; value=&quot;280&quot;/&gt;&lt;/object&gt;&lt;object type=&quot;3&quot; unique_id=&quot;10020&quot;&gt;&lt;property id=&quot;20148&quot; value=&quot;5&quot;/&gt;&lt;property id=&quot;20300&quot; value=&quot;Slide 18 - &amp;quot;Slide Title, Bold, 24 pt.&amp;quot;&quot;/&gt;&lt;property id=&quot;20307&quot; value=&quot;281&quot;/&gt;&lt;/object&gt;&lt;object type=&quot;3&quot; unique_id=&quot;10021&quot;&gt;&lt;property id=&quot;20148&quot; value=&quot;5&quot;/&gt;&lt;property id=&quot;20300&quot; value=&quot;Slide 19 - &amp;quot;Slide Title, Bold, 24 pt.&amp;quot;&quot;/&gt;&lt;property id=&quot;20307&quot; value=&quot;282&quot;/&gt;&lt;/object&gt;&lt;object type=&quot;3&quot; unique_id=&quot;10022&quot;&gt;&lt;property id=&quot;20148&quot; value=&quot;5&quot;/&gt;&lt;property id=&quot;20300&quot; value=&quot;Slide 20 - &amp;quot;Slide Title, Bold, 24 pt.&amp;quot;&quot;/&gt;&lt;property id=&quot;20307&quot; value=&quot;283&quot;/&gt;&lt;/object&gt;&lt;object type=&quot;3&quot; unique_id=&quot;10023&quot;&gt;&lt;property id=&quot;20148&quot; value=&quot;5&quot;/&gt;&lt;property id=&quot;20300&quot; value=&quot;Slide 21 - &amp;quot;Slide Title, Bold, 24 pt.&amp;quot;&quot;/&gt;&lt;property id=&quot;20307&quot; value=&quot;284&quot;/&gt;&lt;/object&gt;&lt;object type=&quot;3&quot; unique_id=&quot;10024&quot;&gt;&lt;property id=&quot;20148&quot; value=&quot;5&quot;/&gt;&lt;property id=&quot;20300&quot; value=&quot;Slide 22 - &amp;quot;Slide Title, Bold, 24 pt.&amp;quot;&quot;/&gt;&lt;property id=&quot;20307&quot; value=&quot;285&quot;/&gt;&lt;/object&gt;&lt;object type=&quot;3&quot; unique_id=&quot;10025&quot;&gt;&lt;property id=&quot;20148&quot; value=&quot;5&quot;/&gt;&lt;property id=&quot;20300&quot; value=&quot;Slide 23 - &amp;quot;Slide Title, Bold, 24 pt.&amp;quot;&quot;/&gt;&lt;property id=&quot;20307&quot; value=&quot;287&quot;/&gt;&lt;/object&gt;&lt;object type=&quot;3&quot; unique_id=&quot;10026&quot;&gt;&lt;property id=&quot;20148&quot; value=&quot;5&quot;/&gt;&lt;property id=&quot;20300&quot; value=&quot;Slide 24 - &amp;quot;Slide Title, Bold, 24 pt.&amp;quot;&quot;/&gt;&lt;property id=&quot;20307&quot; value=&quot;292&quot;/&gt;&lt;/object&gt;&lt;object type=&quot;3&quot; unique_id=&quot;10027&quot;&gt;&lt;property id=&quot;20148&quot; value=&quot;5&quot;/&gt;&lt;property id=&quot;20300&quot; value=&quot;Slide 25 - &amp;quot;Slide Title, Bold, 24 pt.&amp;quot;&quot;/&gt;&lt;property id=&quot;20307&quot; value=&quot;298&quot;/&gt;&lt;/object&gt;&lt;object type=&quot;3&quot; unique_id=&quot;10028&quot;&gt;&lt;property id=&quot;20148&quot; value=&quot;5&quot;/&gt;&lt;property id=&quot;20300&quot; value=&quot;Slide 26 - &amp;quot;Slide Title, Bold, 24 pt.&amp;quot;&quot;/&gt;&lt;property id=&quot;20307&quot; value=&quot;296&quot;/&gt;&lt;/object&gt;&lt;object type=&quot;3&quot; unique_id=&quot;10029&quot;&gt;&lt;property id=&quot;20148&quot; value=&quot;5&quot;/&gt;&lt;property id=&quot;20300&quot; value=&quot;Slide 27 - &amp;quot;Slide Title, Bold, 24 pt.&amp;quot;&quot;/&gt;&lt;property id=&quot;20307&quot; value=&quot;293&quot;/&gt;&lt;/object&gt;&lt;object type=&quot;3&quot; unique_id=&quot;10030&quot;&gt;&lt;property id=&quot;20148&quot; value=&quot;5&quot;/&gt;&lt;property id=&quot;20300&quot; value=&quot;Slide 28&quot;/&gt;&lt;property id=&quot;20307&quot; value=&quot;294&quot;/&gt;&lt;/object&gt;&lt;object type=&quot;3&quot; unique_id=&quot;10031&quot;&gt;&lt;property id=&quot;20148&quot; value=&quot;5&quot;/&gt;&lt;property id=&quot;20300&quot; value=&quot;Slide 29&quot;/&gt;&lt;property id=&quot;20307&quot; value=&quot;289&quot;/&gt;&lt;/object&gt;&lt;object type=&quot;3&quot; unique_id=&quot;10032&quot;&gt;&lt;property id=&quot;20148&quot; value=&quot;5&quot;/&gt;&lt;property id=&quot;20300&quot; value=&quot;Slide 30&quot;/&gt;&lt;property id=&quot;20307&quot; value=&quot;290&quot;/&gt;&lt;/object&gt;&lt;object type=&quot;3&quot; unique_id=&quot;10033&quot;&gt;&lt;property id=&quot;20148&quot; value=&quot;5&quot;/&gt;&lt;property id=&quot;20300&quot; value=&quot;Slide 31&quot;/&gt;&lt;property id=&quot;20307&quot; value=&quot;291&quot;/&gt;&lt;/object&gt;&lt;/object&gt;&lt;object type=&quot;8&quot; unique_id=&quot;10066&quot;&gt;&lt;/object&gt;&lt;/object&gt;&lt;/database&gt;"/>
  <p:tag name="MMPROD_NEXTUNIQUEID" val="10009"/>
  <p:tag name="SECTOMILLISECCONVERTED" val="1"/>
</p:tagLst>
</file>

<file path=ppt/theme/theme1.xml><?xml version="1.0" encoding="utf-8"?>
<a:theme xmlns:a="http://schemas.openxmlformats.org/drawingml/2006/main" name="Office Theme">
  <a:themeElements>
    <a:clrScheme name="Hexagon">
      <a:dk1>
        <a:srgbClr val="000000"/>
      </a:dk1>
      <a:lt1>
        <a:srgbClr val="FFFFFF"/>
      </a:lt1>
      <a:dk2>
        <a:srgbClr val="666666"/>
      </a:dk2>
      <a:lt2>
        <a:srgbClr val="D1D3D3"/>
      </a:lt2>
      <a:accent1>
        <a:srgbClr val="0097BA"/>
      </a:accent1>
      <a:accent2>
        <a:srgbClr val="85CDDB"/>
      </a:accent2>
      <a:accent3>
        <a:srgbClr val="A5D867"/>
      </a:accent3>
      <a:accent4>
        <a:srgbClr val="005072"/>
      </a:accent4>
      <a:accent5>
        <a:srgbClr val="509E2F"/>
      </a:accent5>
      <a:accent6>
        <a:srgbClr val="ED8B00"/>
      </a:accent6>
      <a:hlink>
        <a:srgbClr val="0096B9"/>
      </a:hlink>
      <a:folHlink>
        <a:srgbClr val="0096B9"/>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Office Theme">
  <a:themeElements>
    <a:clrScheme name="Hexagon">
      <a:dk1>
        <a:srgbClr val="000000"/>
      </a:dk1>
      <a:lt1>
        <a:srgbClr val="FFFFFF"/>
      </a:lt1>
      <a:dk2>
        <a:srgbClr val="666666"/>
      </a:dk2>
      <a:lt2>
        <a:srgbClr val="D1D3D3"/>
      </a:lt2>
      <a:accent1>
        <a:srgbClr val="0097BA"/>
      </a:accent1>
      <a:accent2>
        <a:srgbClr val="85CDDB"/>
      </a:accent2>
      <a:accent3>
        <a:srgbClr val="A5D867"/>
      </a:accent3>
      <a:accent4>
        <a:srgbClr val="005072"/>
      </a:accent4>
      <a:accent5>
        <a:srgbClr val="509E2F"/>
      </a:accent5>
      <a:accent6>
        <a:srgbClr val="ED8B00"/>
      </a:accent6>
      <a:hlink>
        <a:srgbClr val="0096B9"/>
      </a:hlink>
      <a:folHlink>
        <a:srgbClr val="0096B9"/>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d62b6ecb-acff-4b24-a527-ff2b271ebe71">23CEHAA2X2SM-2102554853-98591</_dlc_DocId>
    <_dlc_DocIdUrl xmlns="d62b6ecb-acff-4b24-a527-ff2b271ebe71">
      <Url>https://slidegenius365.sharepoint.com/_layouts/15/DocIdRedir.aspx?ID=23CEHAA2X2SM-2102554853-98591</Url>
      <Description>23CEHAA2X2SM-2102554853-98591</Description>
    </_dlc_DocIdUrl>
    <Notes0 xmlns="06fa9243-f6f6-4c83-8c18-4e880acd4ff6"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4689C359221F84CA6C8A700AD48302A" ma:contentTypeVersion="80" ma:contentTypeDescription="Create a new document." ma:contentTypeScope="" ma:versionID="7f1b69666764536ca83cd4f66a5de8eb">
  <xsd:schema xmlns:xsd="http://www.w3.org/2001/XMLSchema" xmlns:xs="http://www.w3.org/2001/XMLSchema" xmlns:p="http://schemas.microsoft.com/office/2006/metadata/properties" xmlns:ns2="d62b6ecb-acff-4b24-a527-ff2b271ebe71" xmlns:ns3="06fa9243-f6f6-4c83-8c18-4e880acd4ff6" targetNamespace="http://schemas.microsoft.com/office/2006/metadata/properties" ma:root="true" ma:fieldsID="4cf60bc16ef00a7b9ff0485273d25568" ns2:_="" ns3:_="">
    <xsd:import namespace="d62b6ecb-acff-4b24-a527-ff2b271ebe71"/>
    <xsd:import namespace="06fa9243-f6f6-4c83-8c18-4e880acd4ff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2:_dlc_DocId" minOccurs="0"/>
                <xsd:element ref="ns2:_dlc_DocIdUrl" minOccurs="0"/>
                <xsd:element ref="ns2:_dlc_DocIdPersistId" minOccurs="0"/>
                <xsd:element ref="ns3:MediaServiceLocation" minOccurs="0"/>
                <xsd:element ref="ns3:Notes0"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62b6ecb-acff-4b24-a527-ff2b271ebe7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_dlc_DocId" ma:index="15" nillable="true" ma:displayName="Document ID Value" ma:description="The value of the document ID assigned to this item." ma:internalName="_dlc_DocId" ma:readOnly="true">
      <xsd:simpleType>
        <xsd:restriction base="dms:Text"/>
      </xsd:simpleType>
    </xsd:element>
    <xsd:element name="_dlc_DocIdUrl" ma:index="16"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7"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06fa9243-f6f6-4c83-8c18-4e880acd4ff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8" nillable="true" ma:displayName="MediaServiceLocation" ma:internalName="MediaServiceLocation" ma:readOnly="true">
      <xsd:simpleType>
        <xsd:restriction base="dms:Text"/>
      </xsd:simpleType>
    </xsd:element>
    <xsd:element name="Notes0" ma:index="19" nillable="true" ma:displayName="Notes" ma:internalName="Notes0">
      <xsd:simpleType>
        <xsd:restriction base="dms:Note">
          <xsd:maxLength value="255"/>
        </xsd:restriction>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GenerationTime" ma:index="21"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7794DA4-B143-4F60-BF7C-EA867C43D1FE}">
  <ds:schemaRefs>
    <ds:schemaRef ds:uri="http://purl.org/dc/elements/1.1/"/>
    <ds:schemaRef ds:uri="d62b6ecb-acff-4b24-a527-ff2b271ebe71"/>
    <ds:schemaRef ds:uri="http://schemas.openxmlformats.org/package/2006/metadata/core-properties"/>
    <ds:schemaRef ds:uri="http://schemas.microsoft.com/office/infopath/2007/PartnerControls"/>
    <ds:schemaRef ds:uri="http://purl.org/dc/terms/"/>
    <ds:schemaRef ds:uri="06fa9243-f6f6-4c83-8c18-4e880acd4ff6"/>
    <ds:schemaRef ds:uri="http://schemas.microsoft.com/office/2006/documentManagement/types"/>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2B9593EB-FF1B-4276-9E0C-C97B9F3535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62b6ecb-acff-4b24-a527-ff2b271ebe71"/>
    <ds:schemaRef ds:uri="06fa9243-f6f6-4c83-8c18-4e880acd4ff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A99FCF3-6144-4376-9B98-0FCDBE6AD124}">
  <ds:schemaRefs>
    <ds:schemaRef ds:uri="http://schemas.microsoft.com/sharepoint/events"/>
  </ds:schemaRefs>
</ds:datastoreItem>
</file>

<file path=customXml/itemProps4.xml><?xml version="1.0" encoding="utf-8"?>
<ds:datastoreItem xmlns:ds="http://schemas.openxmlformats.org/officeDocument/2006/customXml" ds:itemID="{6543A033-2779-4EB5-82E0-EE769341BA7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71888</TotalTime>
  <Words>6254</Words>
  <Application>Microsoft Office PowerPoint</Application>
  <PresentationFormat>Widescreen</PresentationFormat>
  <Paragraphs>1384</Paragraphs>
  <Slides>106</Slides>
  <Notes>11</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106</vt:i4>
      </vt:variant>
    </vt:vector>
  </HeadingPairs>
  <TitlesOfParts>
    <vt:vector size="120" baseType="lpstr">
      <vt:lpstr>MS PGothic</vt:lpstr>
      <vt:lpstr>MS PGothic</vt:lpstr>
      <vt:lpstr>Arial</vt:lpstr>
      <vt:lpstr>Calibri</vt:lpstr>
      <vt:lpstr>Cambria Math</vt:lpstr>
      <vt:lpstr>Gill Sans MT</vt:lpstr>
      <vt:lpstr>Symbol</vt:lpstr>
      <vt:lpstr>Times New Roman</vt:lpstr>
      <vt:lpstr>Verdana</vt:lpstr>
      <vt:lpstr>Wingdings</vt:lpstr>
      <vt:lpstr>Office Theme</vt:lpstr>
      <vt:lpstr>1_Office Theme</vt:lpstr>
      <vt:lpstr>2_Office Theme</vt:lpstr>
      <vt:lpstr>3_Office Theme</vt:lpstr>
      <vt:lpstr>PowerPoint Presentation</vt:lpstr>
      <vt:lpstr>PowerPoint Presentation</vt:lpstr>
      <vt:lpstr>PowerPoint Presentation</vt:lpstr>
      <vt:lpstr>Outline</vt:lpstr>
      <vt:lpstr>Bottom Line, Up Front</vt:lpstr>
      <vt:lpstr>What I’ll be skipping…</vt:lpstr>
      <vt:lpstr>Refresher</vt:lpstr>
      <vt:lpstr>“Modernizing the NSRS” means…</vt:lpstr>
      <vt:lpstr>PowerPoint Presentation</vt:lpstr>
      <vt:lpstr>Replacing NAD 83</vt:lpstr>
      <vt:lpstr>Replacing NAVD 88</vt:lpstr>
      <vt:lpstr>The preeminence of ITRF</vt:lpstr>
      <vt:lpstr>Shift and Drift</vt:lpstr>
      <vt:lpstr>Shift</vt:lpstr>
      <vt:lpstr>NAD 83(2011) epoch 2010.0 to NATRF2022 epoch 2020.00 (estimate)</vt:lpstr>
      <vt:lpstr>NAVD 88 to NAPGD2022 epoch 2020.00 (estimate)</vt:lpstr>
      <vt:lpstr>Drift</vt:lpstr>
      <vt:lpstr>The wrong question, circa 2022:</vt:lpstr>
      <vt:lpstr>Drift</vt:lpstr>
      <vt:lpstr>CORS Velocities – ITRF2014</vt:lpstr>
      <vt:lpstr>CORS Velocities – NATRF2022</vt:lpstr>
      <vt:lpstr>EPP2022 and IFVM2022:  The two tools that make time dependent geodetic control useable</vt:lpstr>
      <vt:lpstr>There’s really two drifts</vt:lpstr>
      <vt:lpstr>Example</vt:lpstr>
      <vt:lpstr>Reference Epochs</vt:lpstr>
      <vt:lpstr>Reference Epoch Coordinates from Time-Dependent Coordinates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Example (v2)</vt:lpstr>
      <vt:lpstr>So much more…</vt:lpstr>
      <vt:lpstr>PowerPoint Presentation</vt:lpstr>
      <vt:lpstr>PowerPoint Presentation</vt:lpstr>
      <vt:lpstr>PowerPoint Presentation</vt:lpstr>
      <vt:lpstr>Extra Slides</vt:lpstr>
      <vt:lpstr>The “why”</vt:lpstr>
      <vt:lpstr>Drivers of change</vt:lpstr>
      <vt:lpstr>NAD 83’s non-geocentricity</vt:lpstr>
      <vt:lpstr>PowerPoint Presentation</vt:lpstr>
      <vt:lpstr>Re-inventing Bluebooking</vt:lpstr>
      <vt:lpstr>Improve the Toolkit</vt:lpstr>
      <vt:lpstr>Everything 2022…</vt:lpstr>
      <vt:lpstr>Terminology</vt:lpstr>
      <vt:lpstr>Terminology</vt:lpstr>
      <vt:lpstr>Terminology</vt:lpstr>
      <vt:lpstr>Terminology</vt:lpstr>
      <vt:lpstr>New Types of Coordinates</vt:lpstr>
      <vt:lpstr>New Types of Coordinates</vt:lpstr>
      <vt:lpstr>Reported Coordinates</vt:lpstr>
      <vt:lpstr>New Types of Coordinates</vt:lpstr>
      <vt:lpstr>New Types of Coordinates</vt:lpstr>
      <vt:lpstr>New Types of Coordinates</vt:lpstr>
      <vt:lpstr>New Types of Coordinates</vt:lpstr>
      <vt:lpstr>New Way of Operating the NOAA CORS Network (NCN)</vt:lpstr>
      <vt:lpstr>New Way of Operating the NOAA CORS Network (NCN)</vt:lpstr>
      <vt:lpstr>Examples of what non-linear CORS coordinate functions look like</vt:lpstr>
      <vt:lpstr>New Way of Operating the NOAA CORS Network (NCN)</vt:lpstr>
      <vt:lpstr>Persistent Disagreement</vt:lpstr>
      <vt:lpstr>New Way for USERS to Process GNSS Projects</vt:lpstr>
      <vt:lpstr>GNSS: Time Span…</vt:lpstr>
      <vt:lpstr>GNSS: Processing by users in OPUS</vt:lpstr>
      <vt:lpstr>GNSS: Processing by users in OPUS</vt:lpstr>
      <vt:lpstr>New Way of Processing Leveling Projects</vt:lpstr>
      <vt:lpstr>Leveling: Time Span…</vt:lpstr>
      <vt:lpstr>Leveling: GNSS required</vt:lpstr>
      <vt:lpstr>Leveling:  Step 1 Identify project marks</vt:lpstr>
      <vt:lpstr>Leveling:  Step 2 Identify primary control marks (PCM) </vt:lpstr>
      <vt:lpstr>Leveling:  Step 2 Identify primary control marks (PCM) </vt:lpstr>
      <vt:lpstr>Leveling:  Step 3 Initial GNSS on all PCMs</vt:lpstr>
      <vt:lpstr>Leveling:  Step 4 Leveling</vt:lpstr>
      <vt:lpstr>Leveling:  Step 5 (if 6-12 months) Mid-project GNSS on all PCMs</vt:lpstr>
      <vt:lpstr>Leveling:  Step 6 Final GNSS on all PCMs</vt:lpstr>
      <vt:lpstr>Leveling: Processing</vt:lpstr>
      <vt:lpstr>Leveling: Processing</vt:lpstr>
      <vt:lpstr>Leveling:  Absolute errors</vt:lpstr>
      <vt:lpstr>New Way for NGS to Process and store GNSS Data:    Final Discrete Coordinates (FDCs)</vt:lpstr>
      <vt:lpstr>GNSS:  Monthly workflow…</vt:lpstr>
      <vt:lpstr>Processing by GPS Month…</vt:lpstr>
      <vt:lpstr>Processing by GPS Month…</vt:lpstr>
      <vt:lpstr>GNSS: Monthly workflow…</vt:lpstr>
      <vt:lpstr>GNSS: Monthly workflow…</vt:lpstr>
      <vt:lpstr>GNSS: Monthly workflow…</vt:lpstr>
      <vt:lpstr>New Way for NGS to Process and store GNSS Data:    Reference Epoch Coordinates (RECs)</vt:lpstr>
      <vt:lpstr>GNSS:  Every five years…</vt:lpstr>
      <vt:lpstr>PowerPoint Presentation</vt:lpstr>
      <vt:lpstr>These are part of the NSRS</vt:lpstr>
      <vt:lpstr>These are not part of the NSRS</vt:lpstr>
      <vt:lpstr>Mixing NSRS and non-NSRS?</vt:lpstr>
      <vt:lpstr>Accuracy</vt:lpstr>
      <vt:lpstr>PowerPoint Presentation</vt:lpstr>
      <vt:lpstr>Time-Dependency</vt:lpstr>
      <vt:lpstr>PowerPoint Presentation</vt:lpstr>
      <vt:lpstr>BSMK (North Dakota)</vt:lpstr>
      <vt:lpstr>BSMK (North Dakota)</vt:lpstr>
      <vt:lpstr>BSMK (North Dakota)</vt:lpstr>
      <vt:lpstr>BSMK (North Dakota)</vt:lpstr>
      <vt:lpstr>PIN1 (S. California)</vt:lpstr>
      <vt:lpstr>PIN1 (S. California)</vt:lpstr>
      <vt:lpstr>PIN1 (S. California)</vt:lpstr>
      <vt:lpstr>PIN1 (S. California)</vt:lpstr>
      <vt:lpstr>Definitional Relationship</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Natalie Heishman</dc:creator>
  <cp:lastModifiedBy>Dru Smith</cp:lastModifiedBy>
  <cp:revision>952</cp:revision>
  <dcterms:created xsi:type="dcterms:W3CDTF">2018-09-11T17:34:04Z</dcterms:created>
  <dcterms:modified xsi:type="dcterms:W3CDTF">2019-06-10T16:57:48Z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0x010100C4689C359221F84CA6C8A700AD48302A</vt:lpwstr>
  </property>
  <property fmtid="{D5CDD505-2E9C-101B-9397-08002B2CF9AE}" pid="3" name="_dlc_DocIdItemGuid">
    <vt:lpwstr>ca440279-c782-45be-913f-be7cbf272379</vt:lpwstr>
  </property>
</Properties>
</file>